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297" r:id="rId2"/>
    <p:sldId id="257" r:id="rId3"/>
    <p:sldId id="260" r:id="rId4"/>
    <p:sldId id="295" r:id="rId5"/>
    <p:sldId id="258" r:id="rId6"/>
    <p:sldId id="261" r:id="rId7"/>
    <p:sldId id="263" r:id="rId8"/>
    <p:sldId id="270" r:id="rId9"/>
    <p:sldId id="272" r:id="rId10"/>
    <p:sldId id="273" r:id="rId11"/>
    <p:sldId id="271" r:id="rId12"/>
    <p:sldId id="275" r:id="rId13"/>
    <p:sldId id="277" r:id="rId14"/>
    <p:sldId id="296" r:id="rId15"/>
    <p:sldId id="276" r:id="rId16"/>
    <p:sldId id="278" r:id="rId17"/>
    <p:sldId id="279" r:id="rId18"/>
    <p:sldId id="28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00"/>
    <a:srgbClr val="66FFFF"/>
    <a:srgbClr val="FF6600"/>
    <a:srgbClr val="0066FF"/>
    <a:srgbClr val="0099FF"/>
    <a:srgbClr val="3399FF"/>
    <a:srgbClr val="66FF33"/>
    <a:srgbClr val="CCFFCC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4C8029-8DE8-43F5-8307-769688B0DED5}" type="datetimeFigureOut">
              <a:rPr lang="ru-RU"/>
              <a:pPr>
                <a:defRPr/>
              </a:pPr>
              <a:t>29.03.2015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C6DF1A-E4B4-4E9F-B402-2A1CD1FCBF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D55DE8-2A95-44AA-9201-AC37E5D53884}" type="slidenum">
              <a:rPr lang="ru-RU" smtClean="0"/>
              <a:pPr/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3E3F3-0EB8-4674-8B4C-898396D77A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1CE7B-4C20-4AB9-8598-4D37FCBAE4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BB74C-DC9C-4F5C-A245-629576E3F7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9850-27B8-4737-A8D6-C6B0A73D71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CA352-8DB9-437B-BCC1-98F112858E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878CD-DB54-47A1-BFA3-5ADFB1A233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1BE38-58AF-4EC9-961D-E3DCDB8924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E1553-750E-41B5-9B6D-B7C73082C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19583-4B3B-4550-90C8-3152437715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9C905-8E10-4919-AE77-86397E4AB5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F6E55-4686-4E03-957A-BCEC7F9672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F0E83-87B8-49E0-9715-DDE97CC5AF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6EE8F-1948-4C43-97A9-8FE7C71B16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8.xml"/><Relationship Id="rId18" Type="http://schemas.openxmlformats.org/officeDocument/2006/relationships/slide" Target="slide15.xml"/><Relationship Id="rId3" Type="http://schemas.openxmlformats.org/officeDocument/2006/relationships/slide" Target="slide4.xml"/><Relationship Id="rId21" Type="http://schemas.openxmlformats.org/officeDocument/2006/relationships/image" Target="../media/image12.png"/><Relationship Id="rId7" Type="http://schemas.openxmlformats.org/officeDocument/2006/relationships/slide" Target="slide16.xml"/><Relationship Id="rId12" Type="http://schemas.openxmlformats.org/officeDocument/2006/relationships/slide" Target="slide14.xml"/><Relationship Id="rId17" Type="http://schemas.openxmlformats.org/officeDocument/2006/relationships/slide" Target="slide11.xml"/><Relationship Id="rId2" Type="http://schemas.openxmlformats.org/officeDocument/2006/relationships/notesSlide" Target="../notesSlides/notesSlide1.xml"/><Relationship Id="rId16" Type="http://schemas.openxmlformats.org/officeDocument/2006/relationships/slide" Target="slide3.xml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5" Type="http://schemas.openxmlformats.org/officeDocument/2006/relationships/slide" Target="slide8.xml"/><Relationship Id="rId15" Type="http://schemas.openxmlformats.org/officeDocument/2006/relationships/slide" Target="slide7.xml"/><Relationship Id="rId23" Type="http://schemas.openxmlformats.org/officeDocument/2006/relationships/image" Target="../media/image14.png"/><Relationship Id="rId10" Type="http://schemas.openxmlformats.org/officeDocument/2006/relationships/slide" Target="slide17.xml"/><Relationship Id="rId19" Type="http://schemas.openxmlformats.org/officeDocument/2006/relationships/image" Target="../media/image10.png"/><Relationship Id="rId4" Type="http://schemas.openxmlformats.org/officeDocument/2006/relationships/slide" Target="slide6.xml"/><Relationship Id="rId9" Type="http://schemas.openxmlformats.org/officeDocument/2006/relationships/slide" Target="slide13.xml"/><Relationship Id="rId14" Type="http://schemas.openxmlformats.org/officeDocument/2006/relationships/slide" Target="slide5.xml"/><Relationship Id="rId22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Дидактическая игра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«Времена года»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105273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МДОУ «</a:t>
            </a:r>
            <a:r>
              <a:rPr lang="ru-RU" sz="2000" b="1" dirty="0" smtClean="0">
                <a:solidFill>
                  <a:srgbClr val="0070C0"/>
                </a:solidFill>
              </a:rPr>
              <a:t>Благоевский</a:t>
            </a:r>
            <a:r>
              <a:rPr lang="ru-RU" sz="2000" b="1" dirty="0" smtClean="0">
                <a:solidFill>
                  <a:srgbClr val="0070C0"/>
                </a:solidFill>
              </a:rPr>
              <a:t> детский сад»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479715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Воспитатель: Савина О.Е.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1979712" y="1340769"/>
            <a:ext cx="5760640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С каждым днем все холоднее,</a:t>
            </a:r>
          </a:p>
          <a:p>
            <a:pPr>
              <a:buNone/>
            </a:pPr>
            <a:r>
              <a:rPr lang="ru-RU" sz="2800" dirty="0" smtClean="0"/>
              <a:t>Греет солнце все слабее,</a:t>
            </a:r>
          </a:p>
          <a:p>
            <a:pPr>
              <a:buNone/>
            </a:pPr>
            <a:r>
              <a:rPr lang="ru-RU" sz="2800" dirty="0" smtClean="0"/>
              <a:t>Всюду снег, как бахрома, —</a:t>
            </a:r>
          </a:p>
          <a:p>
            <a:pPr>
              <a:buNone/>
            </a:pPr>
            <a:r>
              <a:rPr lang="ru-RU" sz="2800" dirty="0" smtClean="0"/>
              <a:t>Значит, к нам пришла... 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Зима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2290" name="Picture 2" descr="Winter Wallpapers :: NoNa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501008"/>
            <a:ext cx="4271797" cy="32038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2051720" y="1484784"/>
            <a:ext cx="4895899" cy="1081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Из-под снега расцветает,</a:t>
            </a:r>
          </a:p>
          <a:p>
            <a:pPr>
              <a:buNone/>
            </a:pPr>
            <a:r>
              <a:rPr lang="ru-RU" sz="2400" dirty="0" smtClean="0"/>
              <a:t>Раньше всех весну встречает.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b="1" dirty="0" smtClean="0">
              <a:solidFill>
                <a:srgbClr val="0066FF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Управляющая кнопка: назад 11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Весна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1266" name="Picture 2" descr="Разговоры на кухне... о кухне, еде и прочих житейских мелочах;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924944"/>
            <a:ext cx="5087480" cy="33843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2483768" y="620688"/>
            <a:ext cx="4068439" cy="1944217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>
                <a:solidFill>
                  <a:srgbClr val="006600"/>
                </a:solidFill>
                <a:latin typeface="Comic Sans MS" pitchFamily="66" charset="0"/>
              </a:rPr>
              <a:t>	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pPr>
              <a:buNone/>
            </a:pPr>
            <a:r>
              <a:rPr lang="ru-RU" sz="2400" dirty="0" smtClean="0"/>
              <a:t>Понавесили</a:t>
            </a:r>
            <a:r>
              <a:rPr lang="ru-RU" sz="2400" dirty="0" smtClean="0"/>
              <a:t> корзины </a:t>
            </a:r>
          </a:p>
          <a:p>
            <a:pPr>
              <a:buNone/>
            </a:pPr>
            <a:r>
              <a:rPr lang="ru-RU" sz="2400" dirty="0" smtClean="0"/>
              <a:t>На березы и осины.</a:t>
            </a:r>
          </a:p>
          <a:p>
            <a:pPr>
              <a:buNone/>
            </a:pPr>
            <a:r>
              <a:rPr lang="ru-RU" sz="2400" dirty="0" smtClean="0"/>
              <a:t>Каждая корзинка — дом,</a:t>
            </a:r>
          </a:p>
          <a:p>
            <a:pPr>
              <a:buNone/>
            </a:pPr>
            <a:r>
              <a:rPr lang="ru-RU" sz="2400" dirty="0" smtClean="0"/>
              <a:t>А зовется он... </a:t>
            </a: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21507" name="WordArt 3" descr="lines5"/>
          <p:cNvSpPr>
            <a:spLocks noChangeArrowheads="1" noChangeShapeType="1" noTextEdit="1"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99FF33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Весна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0242" name="Picture 2" descr="Напоминалки - Биологические вредители ARTconserv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356992"/>
            <a:ext cx="4824536" cy="32324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483768" y="1340768"/>
            <a:ext cx="3671763" cy="15113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Comic Sans MS" pitchFamily="66" charset="0"/>
              </a:rPr>
              <a:t>	</a:t>
            </a:r>
            <a:r>
              <a:rPr lang="ru-RU" sz="3600" dirty="0" smtClean="0"/>
              <a:t>Тает снежок,</a:t>
            </a:r>
            <a:br>
              <a:rPr lang="ru-RU" sz="3600" dirty="0" smtClean="0"/>
            </a:br>
            <a:r>
              <a:rPr lang="ru-RU" sz="3600" dirty="0" smtClean="0"/>
              <a:t>Ожил лужок,</a:t>
            </a:r>
            <a:br>
              <a:rPr lang="ru-RU" sz="3600" dirty="0" smtClean="0"/>
            </a:br>
            <a:r>
              <a:rPr lang="ru-RU" sz="3600" dirty="0" smtClean="0"/>
              <a:t>День прибывает.</a:t>
            </a:r>
            <a:br>
              <a:rPr lang="ru-RU" sz="3600" dirty="0" smtClean="0"/>
            </a:br>
            <a:r>
              <a:rPr lang="ru-RU" sz="3600" dirty="0" smtClean="0"/>
              <a:t>Когда это бывает?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3600" b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3568" name="WordArt 16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99FF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Весна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9218" name="Picture 2" descr="Фото жизнь - NadyaFilimonova - природа... - весна в лесу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140968"/>
            <a:ext cx="4644517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700808"/>
            <a:ext cx="6131024" cy="17567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Снежок растаял и с полей</a:t>
            </a:r>
          </a:p>
          <a:p>
            <a:pPr>
              <a:buNone/>
            </a:pPr>
            <a:r>
              <a:rPr lang="ru-RU" dirty="0" smtClean="0"/>
              <a:t>Бежит </a:t>
            </a:r>
            <a:r>
              <a:rPr lang="ru-RU" dirty="0" smtClean="0"/>
              <a:t>проворливый</a:t>
            </a:r>
            <a:r>
              <a:rPr lang="ru-RU" dirty="0" smtClean="0"/>
              <a:t> …</a:t>
            </a:r>
          </a:p>
          <a:p>
            <a:endParaRPr lang="ru-RU" dirty="0"/>
          </a:p>
        </p:txBody>
      </p:sp>
      <p:sp>
        <p:nvSpPr>
          <p:cNvPr id="4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Весна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36866" name="Picture 2" descr="Картинки, Ручеек заставки на рабочий стол и прикольные картинки обои, рисунки, фото, заставки, на рабочий сто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996952"/>
            <a:ext cx="4435252" cy="3326439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2627784" y="1268760"/>
            <a:ext cx="5338936" cy="15113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Летний дождь прошел с утра,</a:t>
            </a:r>
          </a:p>
          <a:p>
            <a:pPr>
              <a:buNone/>
            </a:pPr>
            <a:r>
              <a:rPr lang="ru-RU" sz="2400" dirty="0" smtClean="0"/>
              <a:t>Выглянуло солнце.</a:t>
            </a:r>
          </a:p>
          <a:p>
            <a:pPr>
              <a:buNone/>
            </a:pPr>
            <a:r>
              <a:rPr lang="ru-RU" sz="2400" dirty="0" smtClean="0"/>
              <a:t>Удивилась детвора,</a:t>
            </a:r>
          </a:p>
          <a:p>
            <a:pPr>
              <a:buNone/>
            </a:pPr>
            <a:r>
              <a:rPr lang="ru-RU" sz="2400" dirty="0" smtClean="0"/>
              <a:t>Посмотрев в оконце, -</a:t>
            </a:r>
          </a:p>
          <a:p>
            <a:pPr>
              <a:buNone/>
            </a:pPr>
            <a:r>
              <a:rPr lang="ru-RU" sz="2400" dirty="0" smtClean="0"/>
              <a:t>Семицветная дуга</a:t>
            </a:r>
          </a:p>
          <a:p>
            <a:pPr>
              <a:buNone/>
            </a:pPr>
            <a:r>
              <a:rPr lang="ru-RU" sz="2400" dirty="0" smtClean="0"/>
              <a:t>Заслонила облака!</a:t>
            </a:r>
          </a:p>
          <a:p>
            <a:pPr eaLnBrk="1" hangingPunct="1">
              <a:buFontTx/>
              <a:buNone/>
            </a:pPr>
            <a:endParaRPr lang="ru-RU" sz="3600" b="1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2544" name="WordArt 16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66FF33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2" name="Управляющая кнопка: назад 11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Лето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8194" name="Picture 2" descr="Название, место провед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861048"/>
            <a:ext cx="3287688" cy="26558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Лето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699792" y="1484784"/>
            <a:ext cx="3672408" cy="19442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выше леса,</a:t>
            </a:r>
          </a:p>
          <a:p>
            <a:pPr>
              <a:buNone/>
            </a:pPr>
            <a:r>
              <a:rPr lang="ru-RU" dirty="0" smtClean="0"/>
              <a:t>Краше света,</a:t>
            </a:r>
          </a:p>
          <a:p>
            <a:pPr>
              <a:buNone/>
            </a:pPr>
            <a:r>
              <a:rPr lang="ru-RU" dirty="0" smtClean="0"/>
              <a:t>Без огня горит?</a:t>
            </a:r>
          </a:p>
          <a:p>
            <a:endParaRPr lang="ru-RU" dirty="0"/>
          </a:p>
        </p:txBody>
      </p:sp>
      <p:pic>
        <p:nvPicPr>
          <p:cNvPr id="7170" name="Picture 2" descr="Цветочная Поляна * Просмотр темы - Болталка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068960"/>
            <a:ext cx="3211091" cy="32236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2555776" y="1412776"/>
            <a:ext cx="4618856" cy="15113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Он песчаный, ждет нас летом,</a:t>
            </a:r>
          </a:p>
          <a:p>
            <a:pPr>
              <a:buNone/>
            </a:pPr>
            <a:r>
              <a:rPr lang="ru-RU" dirty="0" smtClean="0"/>
              <a:t>Светят теплые лучи.</a:t>
            </a:r>
          </a:p>
          <a:p>
            <a:pPr>
              <a:buNone/>
            </a:pPr>
            <a:r>
              <a:rPr lang="ru-RU" dirty="0" smtClean="0"/>
              <a:t>И на берегу прогретом</a:t>
            </a:r>
          </a:p>
          <a:p>
            <a:pPr>
              <a:buNone/>
            </a:pPr>
            <a:r>
              <a:rPr lang="ru-RU" dirty="0" smtClean="0"/>
              <a:t>Дети лепят куличи.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618" name="WordArt 18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66FF33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Лето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7" name="Picture 4" descr="Little Boys On The Tropical Vacation. (Yours Children Vacation) Фотография, картинки, изображения и сток-фотография без роялт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924944"/>
            <a:ext cx="4970097" cy="37401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2267744" y="1196752"/>
            <a:ext cx="5436096" cy="24454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dirty="0" smtClean="0"/>
              <a:t>Мне тепла для вас не жалко,</a:t>
            </a:r>
          </a:p>
          <a:p>
            <a:pPr>
              <a:buNone/>
            </a:pPr>
            <a:r>
              <a:rPr lang="ru-RU" sz="4000" dirty="0" smtClean="0"/>
              <a:t>С юга я пришло с жарой.</a:t>
            </a:r>
          </a:p>
          <a:p>
            <a:pPr>
              <a:buNone/>
            </a:pPr>
            <a:r>
              <a:rPr lang="ru-RU" sz="4000" dirty="0" smtClean="0"/>
              <a:t>Принесло цветы, рыбалку,</a:t>
            </a:r>
          </a:p>
          <a:p>
            <a:pPr>
              <a:buNone/>
            </a:pPr>
            <a:r>
              <a:rPr lang="ru-RU" sz="4000" dirty="0" smtClean="0"/>
              <a:t>Комаров звенящий рой,</a:t>
            </a:r>
          </a:p>
          <a:p>
            <a:pPr>
              <a:buNone/>
            </a:pPr>
            <a:r>
              <a:rPr lang="ru-RU" sz="4000" dirty="0" smtClean="0"/>
              <a:t>Землянику в кузовке</a:t>
            </a:r>
          </a:p>
          <a:p>
            <a:pPr>
              <a:buNone/>
            </a:pPr>
            <a:r>
              <a:rPr lang="ru-RU" sz="4000" dirty="0" smtClean="0"/>
              <a:t>И купание в реке.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Лето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5122" name="Picture 2" descr="Внимание. Новый конкурс &quot;Лето в стиле акро&quot; - zlata-sulica- я.р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717032"/>
            <a:ext cx="4293518" cy="28580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" name="Лента лицом вверх 39"/>
          <p:cNvSpPr/>
          <p:nvPr/>
        </p:nvSpPr>
        <p:spPr>
          <a:xfrm>
            <a:off x="755576" y="980728"/>
            <a:ext cx="3143240" cy="1000132"/>
          </a:xfrm>
          <a:prstGeom prst="ribbon2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b="1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FFFF00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Лента лицом вверх 38"/>
          <p:cNvSpPr/>
          <p:nvPr/>
        </p:nvSpPr>
        <p:spPr>
          <a:xfrm>
            <a:off x="755576" y="2060848"/>
            <a:ext cx="3143240" cy="1000132"/>
          </a:xfrm>
          <a:prstGeom prst="ribbon2">
            <a:avLst/>
          </a:prstGeom>
          <a:solidFill>
            <a:srgbClr val="66FF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Лента лицом вверх 42"/>
          <p:cNvSpPr/>
          <p:nvPr/>
        </p:nvSpPr>
        <p:spPr>
          <a:xfrm>
            <a:off x="755576" y="3284984"/>
            <a:ext cx="3143240" cy="1000132"/>
          </a:xfrm>
          <a:prstGeom prst="ribbon2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Лента лицом вверх 44"/>
          <p:cNvSpPr/>
          <p:nvPr/>
        </p:nvSpPr>
        <p:spPr>
          <a:xfrm>
            <a:off x="755576" y="4437112"/>
            <a:ext cx="3143240" cy="1000132"/>
          </a:xfrm>
          <a:prstGeom prst="ribbon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6-конечная звезда 45"/>
          <p:cNvSpPr/>
          <p:nvPr/>
        </p:nvSpPr>
        <p:spPr>
          <a:xfrm>
            <a:off x="5004048" y="1052736"/>
            <a:ext cx="785813" cy="948085"/>
          </a:xfrm>
          <a:prstGeom prst="star6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hlinkClick r:id="rId3" action="ppaction://hlinksldjump"/>
              </a:rPr>
              <a:t>2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48" name="6-конечная звезда 47"/>
          <p:cNvSpPr/>
          <p:nvPr/>
        </p:nvSpPr>
        <p:spPr>
          <a:xfrm>
            <a:off x="7020272" y="1052736"/>
            <a:ext cx="785813" cy="928688"/>
          </a:xfrm>
          <a:prstGeom prst="star6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hlinkClick r:id="rId4" action="ppaction://hlinksldjump"/>
              </a:rPr>
              <a:t>4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8" name="6-конечная звезда 57"/>
          <p:cNvSpPr/>
          <p:nvPr/>
        </p:nvSpPr>
        <p:spPr>
          <a:xfrm>
            <a:off x="5004048" y="2276872"/>
            <a:ext cx="785813" cy="928688"/>
          </a:xfrm>
          <a:prstGeom prst="star6">
            <a:avLst/>
          </a:prstGeom>
          <a:solidFill>
            <a:srgbClr val="66FF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hlinkClick r:id="rId5" action="ppaction://hlinksldjump"/>
              </a:rPr>
              <a:t>2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9" name="6-конечная звезда 58"/>
          <p:cNvSpPr/>
          <p:nvPr/>
        </p:nvSpPr>
        <p:spPr>
          <a:xfrm>
            <a:off x="5076056" y="3429000"/>
            <a:ext cx="785813" cy="928687"/>
          </a:xfrm>
          <a:prstGeom prst="star6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hlinkClick r:id="rId6" action="ppaction://hlinksldjump"/>
              </a:rPr>
              <a:t>2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60" name="6-конечная звезда 59"/>
          <p:cNvSpPr/>
          <p:nvPr/>
        </p:nvSpPr>
        <p:spPr>
          <a:xfrm>
            <a:off x="5076056" y="4509120"/>
            <a:ext cx="785813" cy="928688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hlinkClick r:id="rId7" action="ppaction://hlinksldjump"/>
              </a:rPr>
              <a:t>2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62" name="6-конечная звезда 61"/>
          <p:cNvSpPr/>
          <p:nvPr/>
        </p:nvSpPr>
        <p:spPr>
          <a:xfrm>
            <a:off x="6012160" y="2276872"/>
            <a:ext cx="785812" cy="928688"/>
          </a:xfrm>
          <a:prstGeom prst="star6">
            <a:avLst/>
          </a:prstGeom>
          <a:solidFill>
            <a:srgbClr val="66FF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hlinkClick r:id="rId8" action="ppaction://hlinksldjump"/>
              </a:rPr>
              <a:t>3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63" name="6-конечная звезда 62"/>
          <p:cNvSpPr/>
          <p:nvPr/>
        </p:nvSpPr>
        <p:spPr>
          <a:xfrm>
            <a:off x="6012160" y="3429000"/>
            <a:ext cx="785812" cy="928687"/>
          </a:xfrm>
          <a:prstGeom prst="star6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hlinkClick r:id="rId9" action="ppaction://hlinksldjump"/>
              </a:rPr>
              <a:t>3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64" name="6-конечная звезда 63"/>
          <p:cNvSpPr/>
          <p:nvPr/>
        </p:nvSpPr>
        <p:spPr>
          <a:xfrm>
            <a:off x="6012160" y="4509120"/>
            <a:ext cx="785812" cy="920701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hlinkClick r:id="rId10" action="ppaction://hlinksldjump"/>
              </a:rPr>
              <a:t>3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66" name="6-конечная звезда 65"/>
          <p:cNvSpPr/>
          <p:nvPr/>
        </p:nvSpPr>
        <p:spPr>
          <a:xfrm>
            <a:off x="7020272" y="2276872"/>
            <a:ext cx="785812" cy="928688"/>
          </a:xfrm>
          <a:prstGeom prst="star6">
            <a:avLst/>
          </a:prstGeom>
          <a:solidFill>
            <a:srgbClr val="66FF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hlinkClick r:id="rId11" action="ppaction://hlinksldjump"/>
              </a:rPr>
              <a:t>4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67" name="6-конечная звезда 66"/>
          <p:cNvSpPr/>
          <p:nvPr/>
        </p:nvSpPr>
        <p:spPr>
          <a:xfrm>
            <a:off x="7020272" y="3429000"/>
            <a:ext cx="785812" cy="928687"/>
          </a:xfrm>
          <a:prstGeom prst="star6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hlinkClick r:id="rId12" action="ppaction://hlinksldjump"/>
              </a:rPr>
              <a:t>4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68" name="6-конечная звезда 67"/>
          <p:cNvSpPr/>
          <p:nvPr/>
        </p:nvSpPr>
        <p:spPr>
          <a:xfrm>
            <a:off x="7020272" y="4509120"/>
            <a:ext cx="785812" cy="928688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hlinkClick r:id="rId13" action="ppaction://hlinksldjump"/>
              </a:rPr>
              <a:t>4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78" name="6-конечная звезда 77"/>
          <p:cNvSpPr/>
          <p:nvPr/>
        </p:nvSpPr>
        <p:spPr>
          <a:xfrm>
            <a:off x="6012160" y="1052736"/>
            <a:ext cx="785812" cy="928688"/>
          </a:xfrm>
          <a:prstGeom prst="star6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hlinkClick r:id="rId14" action="ppaction://hlinksldjump"/>
              </a:rPr>
              <a:t>3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42" name="6-конечная звезда 41"/>
          <p:cNvSpPr/>
          <p:nvPr/>
        </p:nvSpPr>
        <p:spPr>
          <a:xfrm>
            <a:off x="4067944" y="2276872"/>
            <a:ext cx="785813" cy="928687"/>
          </a:xfrm>
          <a:prstGeom prst="star6">
            <a:avLst/>
          </a:prstGeom>
          <a:solidFill>
            <a:srgbClr val="66FF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hlinkClick r:id="rId15" action="ppaction://hlinksldjump"/>
              </a:rPr>
              <a:t>1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47" name="6-конечная звезда 46"/>
          <p:cNvSpPr/>
          <p:nvPr/>
        </p:nvSpPr>
        <p:spPr>
          <a:xfrm>
            <a:off x="4067944" y="1052736"/>
            <a:ext cx="785813" cy="928688"/>
          </a:xfrm>
          <a:prstGeom prst="star6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hlinkClick r:id="rId16" action="ppaction://hlinksldjump"/>
              </a:rPr>
              <a:t>1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1" name="6-конечная звезда 50"/>
          <p:cNvSpPr/>
          <p:nvPr/>
        </p:nvSpPr>
        <p:spPr>
          <a:xfrm>
            <a:off x="4067944" y="3429000"/>
            <a:ext cx="785813" cy="928688"/>
          </a:xfrm>
          <a:prstGeom prst="star6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hlinkClick r:id="rId17" action="ppaction://hlinksldjump"/>
              </a:rPr>
              <a:t>1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2" name="6-конечная звезда 51"/>
          <p:cNvSpPr/>
          <p:nvPr/>
        </p:nvSpPr>
        <p:spPr>
          <a:xfrm>
            <a:off x="4067944" y="4509120"/>
            <a:ext cx="785813" cy="928688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hlinkClick r:id="rId18" action="ppaction://hlinksldjump"/>
              </a:rPr>
              <a:t>1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8436" name="Picture 4" descr="Плейкаст &quot;Осень на севере.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47664" y="980728"/>
            <a:ext cx="1512168" cy="946995"/>
          </a:xfrm>
          <a:prstGeom prst="rect">
            <a:avLst/>
          </a:prstGeom>
          <a:noFill/>
        </p:spPr>
      </p:pic>
      <p:pic>
        <p:nvPicPr>
          <p:cNvPr id="18440" name="Picture 8" descr="Холодная, Прохладный графика и Кристалл Вектор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47664" y="2060848"/>
            <a:ext cx="1584175" cy="864095"/>
          </a:xfrm>
          <a:prstGeom prst="rect">
            <a:avLst/>
          </a:prstGeom>
          <a:noFill/>
        </p:spPr>
      </p:pic>
      <p:pic>
        <p:nvPicPr>
          <p:cNvPr id="18442" name="Picture 10" descr="Лист березы изображение - рисунки по поплину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2929792">
            <a:off x="1555139" y="3145699"/>
            <a:ext cx="596317" cy="864503"/>
          </a:xfrm>
          <a:prstGeom prst="rect">
            <a:avLst/>
          </a:prstGeom>
          <a:noFill/>
        </p:spPr>
      </p:pic>
      <p:pic>
        <p:nvPicPr>
          <p:cNvPr id="28" name="Picture 10" descr="Лист березы изображение - рисунки по поплину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1978672">
            <a:off x="2022938" y="3305624"/>
            <a:ext cx="596317" cy="864503"/>
          </a:xfrm>
          <a:prstGeom prst="rect">
            <a:avLst/>
          </a:prstGeom>
          <a:noFill/>
        </p:spPr>
      </p:pic>
      <p:pic>
        <p:nvPicPr>
          <p:cNvPr id="29" name="Picture 10" descr="Лист березы изображение - рисунки по поплину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2475016">
            <a:off x="2478756" y="3158282"/>
            <a:ext cx="596317" cy="864503"/>
          </a:xfrm>
          <a:prstGeom prst="rect">
            <a:avLst/>
          </a:prstGeom>
          <a:noFill/>
        </p:spPr>
      </p:pic>
      <p:pic>
        <p:nvPicPr>
          <p:cNvPr id="18444" name="Picture 12" descr="Популярные за всё время - cкачать бесплатные картинки для сотовых, мобильных телефонов бесплатно, картинки на телефон на telpics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flipH="1">
            <a:off x="1403648" y="4437112"/>
            <a:ext cx="641165" cy="648072"/>
          </a:xfrm>
          <a:prstGeom prst="rect">
            <a:avLst/>
          </a:prstGeom>
          <a:noFill/>
        </p:spPr>
      </p:pic>
      <p:pic>
        <p:nvPicPr>
          <p:cNvPr id="18446" name="Picture 14" descr="Картинки/цветы/ромашки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835696" y="4581128"/>
            <a:ext cx="779870" cy="720080"/>
          </a:xfrm>
          <a:prstGeom prst="rect">
            <a:avLst/>
          </a:prstGeom>
          <a:noFill/>
        </p:spPr>
      </p:pic>
      <p:pic>
        <p:nvPicPr>
          <p:cNvPr id="32" name="Picture 12" descr="Популярные за всё время - cкачать бесплатные картинки для сотовых, мобильных телефонов бесплатно, картинки на телефон на telpics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flipH="1">
            <a:off x="2483768" y="4437112"/>
            <a:ext cx="641165" cy="6480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autoRev="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autoRev="1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autoRev="1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autoRev="1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7" dur="5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1" dur="500" autoRev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autoRev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78" grpId="0" build="allAtOnce" animBg="1"/>
      <p:bldP spid="42" grpId="0" animBg="1"/>
      <p:bldP spid="47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259632" y="1196752"/>
            <a:ext cx="6336703" cy="1440061"/>
          </a:xfrm>
        </p:spPr>
        <p:txBody>
          <a:bodyPr>
            <a:normAutofit fontScale="47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5900" dirty="0" smtClean="0">
              <a:solidFill>
                <a:srgbClr val="3399FF"/>
              </a:solidFill>
            </a:endParaRPr>
          </a:p>
          <a:p>
            <a:pPr algn="ctr">
              <a:buNone/>
            </a:pPr>
            <a:r>
              <a:rPr lang="ru-RU" sz="5900" dirty="0" smtClean="0"/>
              <a:t>Падают с ветки</a:t>
            </a:r>
          </a:p>
          <a:p>
            <a:pPr algn="ctr">
              <a:buNone/>
            </a:pPr>
            <a:r>
              <a:rPr lang="ru-RU" sz="5900" dirty="0" smtClean="0"/>
              <a:t>Золотые монетки.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3600" b="1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6147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3096344" cy="90872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60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Осень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9458" name="Picture 2" descr="http://www.stihi.ru/pics/2011/10/15/3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708920"/>
            <a:ext cx="5184576" cy="3886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1979712" y="1196752"/>
            <a:ext cx="6552728" cy="22401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  Холода их так пугают,</a:t>
            </a:r>
            <a:br>
              <a:rPr lang="ru-RU" sz="2800" dirty="0" smtClean="0"/>
            </a:br>
            <a:r>
              <a:rPr lang="ru-RU" sz="2800" dirty="0" smtClean="0"/>
              <a:t>К тёплым странам улетают,</a:t>
            </a:r>
            <a:br>
              <a:rPr lang="ru-RU" sz="2800" dirty="0" smtClean="0"/>
            </a:br>
            <a:r>
              <a:rPr lang="ru-RU" sz="2800" dirty="0" smtClean="0"/>
              <a:t>Петь не могут, веселиться</a:t>
            </a:r>
            <a:br>
              <a:rPr lang="ru-RU" sz="2800" dirty="0" smtClean="0"/>
            </a:br>
            <a:r>
              <a:rPr lang="ru-RU" sz="2800" dirty="0" smtClean="0"/>
              <a:t>Собрались все в стайки ...</a:t>
            </a:r>
            <a:endParaRPr lang="ru-RU" sz="2800" b="1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3096344" cy="90872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60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Осень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8434" name="Picture 2" descr="Новости РИА Нов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212976"/>
            <a:ext cx="5715000" cy="32385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483768" y="1484784"/>
            <a:ext cx="5544616" cy="17558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800" dirty="0" smtClean="0"/>
              <a:t>Под сосною у дорожки </a:t>
            </a:r>
          </a:p>
          <a:p>
            <a:pPr>
              <a:buNone/>
            </a:pPr>
            <a:r>
              <a:rPr lang="ru-RU" sz="3800" dirty="0" smtClean="0"/>
              <a:t>Кто стоит среди травы? </a:t>
            </a:r>
          </a:p>
          <a:p>
            <a:pPr>
              <a:buNone/>
            </a:pPr>
            <a:r>
              <a:rPr lang="ru-RU" sz="3800" dirty="0" smtClean="0"/>
              <a:t>Ножка есть, но нет сапожка, </a:t>
            </a:r>
          </a:p>
          <a:p>
            <a:pPr>
              <a:buNone/>
            </a:pPr>
            <a:r>
              <a:rPr lang="ru-RU" sz="3800" dirty="0" smtClean="0"/>
              <a:t>Шляпка есть - нет головы.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3600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113" name="WordArt 17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3600" kern="10" dirty="0">
              <a:ln w="9525">
                <a:noFill/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3096344" cy="90872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60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Осень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7410" name="Picture 2" descr="Боровик или Болет- род грибов семейства Болетовые - Воротил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356992"/>
            <a:ext cx="4379640" cy="32847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2051720" y="1196752"/>
            <a:ext cx="5472608" cy="2303710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3000" dirty="0" smtClean="0"/>
              <a:t>   Утром мы во двор идём -</a:t>
            </a:r>
            <a:br>
              <a:rPr lang="ru-RU" sz="3000" dirty="0" smtClean="0"/>
            </a:br>
            <a:r>
              <a:rPr lang="ru-RU" sz="3000" dirty="0" smtClean="0"/>
              <a:t>Листья сыплются дождём,</a:t>
            </a:r>
            <a:br>
              <a:rPr lang="ru-RU" sz="3000" dirty="0" smtClean="0"/>
            </a:br>
            <a:r>
              <a:rPr lang="ru-RU" sz="3000" dirty="0" smtClean="0"/>
              <a:t>Под ногами шелестят</a:t>
            </a:r>
            <a:br>
              <a:rPr lang="ru-RU" sz="3000" dirty="0" smtClean="0"/>
            </a:br>
            <a:r>
              <a:rPr lang="ru-RU" sz="3000" dirty="0" smtClean="0"/>
              <a:t>И летят, летят, летят…</a:t>
            </a:r>
            <a:endParaRPr lang="ru-RU" sz="30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3096344" cy="90872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60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Осень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6386" name="Picture 2" descr="Обои для рабочего стола Autumn Covered Ro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84984"/>
            <a:ext cx="4536504" cy="34057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2051720" y="1196752"/>
            <a:ext cx="5328592" cy="2232248"/>
          </a:xfrm>
        </p:spPr>
        <p:txBody>
          <a:bodyPr>
            <a:normAutofit fontScale="8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	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/>
              <a:t>Что за чудо-покрывало?</a:t>
            </a:r>
          </a:p>
          <a:p>
            <a:pPr>
              <a:buNone/>
            </a:pPr>
            <a:r>
              <a:rPr lang="ru-RU" dirty="0" smtClean="0"/>
              <a:t>Ночью все вдруг белым стало.</a:t>
            </a:r>
          </a:p>
          <a:p>
            <a:pPr>
              <a:buNone/>
            </a:pPr>
            <a:r>
              <a:rPr lang="ru-RU" dirty="0" smtClean="0"/>
              <a:t>Не видать дорог и рек —</a:t>
            </a:r>
          </a:p>
          <a:p>
            <a:pPr>
              <a:buNone/>
            </a:pPr>
            <a:r>
              <a:rPr lang="ru-RU" dirty="0" smtClean="0"/>
              <a:t>Их укрыл пушистый... 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229" name="WordArt 13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3600" kern="10" dirty="0">
              <a:ln w="9525">
                <a:noFill/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3096344" cy="90872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60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Зима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5362" name="Picture 2" descr="Southern Russia overwhelmed with purple snow - RT New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501008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1979712" y="1196752"/>
            <a:ext cx="6072188" cy="25717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 неба звездочки летят</a:t>
            </a:r>
          </a:p>
          <a:p>
            <a:pPr>
              <a:buNone/>
            </a:pPr>
            <a:r>
              <a:rPr lang="ru-RU" dirty="0" smtClean="0"/>
              <a:t>И на солнышке блестят.</a:t>
            </a:r>
          </a:p>
          <a:p>
            <a:pPr>
              <a:buNone/>
            </a:pPr>
            <a:r>
              <a:rPr lang="ru-RU" dirty="0" smtClean="0"/>
              <a:t>Точно в танце </a:t>
            </a:r>
            <a:r>
              <a:rPr lang="ru-RU" dirty="0" smtClean="0"/>
              <a:t>балеринки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Кружатся зимой...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Зима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4338" name="Picture 2" descr="6 Photoshop Brushes Set - Шесть наборов кистей для Photoshop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5" y="3501008"/>
            <a:ext cx="3729991" cy="3168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2051720" y="1412776"/>
            <a:ext cx="5040560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Разукрасил чародей</a:t>
            </a:r>
          </a:p>
          <a:p>
            <a:pPr>
              <a:buNone/>
            </a:pPr>
            <a:r>
              <a:rPr lang="ru-RU" sz="2400" dirty="0" smtClean="0"/>
              <a:t>Окна все в домах людей.</a:t>
            </a:r>
          </a:p>
          <a:p>
            <a:pPr>
              <a:buNone/>
            </a:pPr>
            <a:r>
              <a:rPr lang="ru-RU" sz="2400" dirty="0" smtClean="0"/>
              <a:t>Чьи узоры? — Вот вопрос.</a:t>
            </a:r>
          </a:p>
          <a:p>
            <a:pPr>
              <a:buNone/>
            </a:pPr>
            <a:r>
              <a:rPr lang="ru-RU" sz="2400" dirty="0" smtClean="0"/>
              <a:t>Их нарисовал...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400" dirty="0" smtClean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WordArt 3" descr="lines5"/>
          <p:cNvSpPr>
            <a:spLocks noChangeArrowheads="1" noChangeShapeType="1" noTextEdit="1"/>
          </p:cNvSpPr>
          <p:nvPr/>
        </p:nvSpPr>
        <p:spPr bwMode="auto">
          <a:xfrm>
            <a:off x="2987824" y="0"/>
            <a:ext cx="2952328" cy="69269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5400" b="1" kern="1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/>
              </a:rPr>
              <a:t>Зима</a:t>
            </a:r>
            <a:r>
              <a:rPr lang="ru-RU" sz="72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7200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3314" name="Picture 2" descr="Немного о погоде - Страница 4 - Полный оффтоп. - BiathlonBand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429000"/>
            <a:ext cx="5459341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эколог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</Template>
  <TotalTime>521</TotalTime>
  <Words>224</Words>
  <Application>Microsoft Office PowerPoint</Application>
  <PresentationFormat>Экран (4:3)</PresentationFormat>
  <Paragraphs>95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экология</vt:lpstr>
      <vt:lpstr>Дидактическая игра «Времена года»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User</cp:lastModifiedBy>
  <cp:revision>75</cp:revision>
  <dcterms:created xsi:type="dcterms:W3CDTF">2008-06-12T19:18:46Z</dcterms:created>
  <dcterms:modified xsi:type="dcterms:W3CDTF">2015-03-29T14:11:59Z</dcterms:modified>
</cp:coreProperties>
</file>