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lowering &quot; PixelBrush - Портал о дизайне. Скачать фото, картинки, обои, рисунки, иконки, клипарты, векторный клипарт бесплатно,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6500858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Monotype Corsiva" pitchFamily="66" charset="0"/>
              </a:rPr>
              <a:t/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/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	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1670" y="1857364"/>
            <a:ext cx="4857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	Каждый мальчик наш когда-то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	Станет доблестным солдатом.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	Будет мужественным смелым,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	Ловким, сильным и умелым!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	И поверьте нам тогда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	Войн не будет никогда!</a:t>
            </a:r>
            <a:endParaRPr lang="ru-RU" dirty="0"/>
          </a:p>
        </p:txBody>
      </p:sp>
      <p:pic>
        <p:nvPicPr>
          <p:cNvPr id="9" name="Рисунок 4" descr="Работа в ООО СК Звезда Вакансии компании на сайте Rabota.Ru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793"/>
          <a:stretch>
            <a:fillRect/>
          </a:stretch>
        </p:blipFill>
        <p:spPr bwMode="auto">
          <a:xfrm>
            <a:off x="3428992" y="-1"/>
            <a:ext cx="1714512" cy="165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143240" y="428604"/>
            <a:ext cx="2214578" cy="928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</a:rPr>
              <a:t>23 февраля</a:t>
            </a:r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</a:rPr>
              <a:t>День Защитника Отечества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7" name="Рисунок 1" descr="МБДОУ &quot;Детский сад 13 &quot;Снежинка&quot; г. Юрга - 23 феврал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4214818"/>
            <a:ext cx="40100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lowering &quot; PixelBrush - Портал о дизайне. Скачать фото, картинки, обои, рисунки, иконки, клипарты, векторный клипарт бесплатно,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214290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Построились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Рисунок 7" descr="C:\Users\Admin\Desktop\23 февраля\P22500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785794"/>
            <a:ext cx="584835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286512" y="1571612"/>
            <a:ext cx="285748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 двадцать третье февраля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Собрались мы тут не зря: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Чествуем мальчишек наших,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Есть желаем больше каши,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Чтобы сильными расти,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Нашу Родину спасти,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Если враг придет к границе,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А еще – на «отлично» учиться!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Рисунок 35" descr="Георгиевская лента с кодом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5643578"/>
            <a:ext cx="8786874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lowering &quot; PixelBrush - Портал о дизайне. Скачать фото, картинки, обои, рисунки, иконки, клипарты, векторный клипарт бесплатно,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62" y="357166"/>
            <a:ext cx="30718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Пусть впереди твой бой,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Наш однокашник-воин,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Гордимся мы тобой,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C:\Users\Admin\Desktop\23 февраля\P22500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42852"/>
            <a:ext cx="321471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Admin\Desktop\23 февраля\P225004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3116"/>
            <a:ext cx="307183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071934" y="285749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И ты собой доволен: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Стреляешь и летишь,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Пятёрки лишь в тетрадке.</a:t>
            </a:r>
            <a:br>
              <a:rPr lang="ru-RU" dirty="0" smtClean="0"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  <p:pic>
        <p:nvPicPr>
          <p:cNvPr id="9" name="Рисунок 8" descr="C:\Users\Admin\Desktop\23 февраля\P225004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4214818"/>
            <a:ext cx="328614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071670" y="5072074"/>
            <a:ext cx="3143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Страну ты защитишь –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Враг ляжет на лопатки!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Достоин будь отца и деда –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Тогда придёт в бою победа!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lowering &quot; PixelBrush - Портал о дизайне. Скачать фото, картинки, обои, рисунки, иконки, клипарты, векторный клипарт бесплатно,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285728"/>
            <a:ext cx="32147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Парень ты хороший,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На других ребят совсем,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Вовсе не похожий!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Будь здоровым, не болей,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И учись отлично!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Увлечений я желаю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C:\Users\Admin\Desktop\23 февраля\P22500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42852"/>
            <a:ext cx="380523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Admin\Desktop\23 февраля\P225004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643314"/>
            <a:ext cx="3857651" cy="297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572000" y="4143380"/>
            <a:ext cx="371477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Много в жизни личной!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Много радостных мгновений,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Много счастья, смеха!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И приятных впечатлений,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А еще – успеха!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Полезные советы на все случаи жизни : LiveInternet - Российский Сервис Онлайн-Дневников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2214554"/>
            <a:ext cx="38862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Работа в ООО СК Звезда Вакансии компании на сайте Rabota.Ru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793"/>
          <a:stretch>
            <a:fillRect/>
          </a:stretch>
        </p:blipFill>
        <p:spPr bwMode="auto">
          <a:xfrm>
            <a:off x="4857752" y="2786058"/>
            <a:ext cx="1428760" cy="1433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lowering &quot; PixelBrush - Портал о дизайне. Скачать фото, картинки, обои, рисунки, иконки, клипарты, векторный клипарт бесплатно,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C:\Users\Admin\Desktop\23 февраля\P22500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371477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929190" y="1643050"/>
            <a:ext cx="385765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430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Пусть ты и не служил пока,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Ты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стойкий, сильный, не капризный.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Глаз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зорок и тверда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рука,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Защитник будущий Отчизны!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Ведь если предстоит войне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Внести в наш дом огонь, разруху,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Стоять не будешь в стороне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Мать защитишь, сестру, подругу!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А чтобы победить опять,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Ты будь здоровым, умным, бодрым: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Учись старательно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пять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И занимайся больше спортом!!!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Admin\Desktop\23 февраля\P22500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7" y="3571876"/>
            <a:ext cx="3810027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lowering &quot; PixelBrush - Портал о дизайне. Скачать фото, картинки, обои, рисунки, иконки, клипарты, векторный клипарт бесплатно,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C:\Users\Admin\Desktop\23 февраля\P22500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14290"/>
            <a:ext cx="3924299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Admin\Desktop\23 февраля\P225005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643314"/>
            <a:ext cx="3857652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4282" y="285728"/>
            <a:ext cx="450059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477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Пусть небо будет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голубым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Пусть в небе не клубится дым,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Пусть пушки грозные молчат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И пулемёты не строчат,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Чтоб жили люди, города,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Мир нужен на земле всегда!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видеоклипы-флэш и плэйкасты Записи в рубрике видеоклипы-флэш и плэйкасты Дневник alexis7 : LiveInternet - Российский Сервис Онла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3500438"/>
            <a:ext cx="1714512" cy="29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lowering &quot; PixelBrush - Портал о дизайне. Скачать фото, картинки, обои, рисунки, иконки, клипарты, векторный клипарт бесплатно,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C:\Users\Admin\Desktop\23 февраля\P225005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14290"/>
            <a:ext cx="427196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Admin\Desktop\23 февраля\P225005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500438"/>
            <a:ext cx="4234193" cy="3138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14348" y="285728"/>
            <a:ext cx="371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В нашей армии страну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Папа защищает.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На границе он войну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В дом наш не пускает.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Скоро вырасту большим,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Сам, как папа, стану.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4000504"/>
            <a:ext cx="35004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Вот тогда я вместе с ним 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На границе встану.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Пусть пока не могут взять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В армию ребёнка,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Но могу я защищать 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Нашего котёнка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0" name="Рисунок 9" descr="Георгиевская лента с кодом. Обсуждение на LiveInternet - Российский Сервис Онлайн-Дневников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2786058"/>
            <a:ext cx="4500593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lowering &quot; PixelBrush - Портал о дизайне. Скачать фото, картинки, обои, рисунки, иконки, клипарты, векторный клипарт бесплатно,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14282" y="1285860"/>
            <a:ext cx="378621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Праздник есть у нас один.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Этот праздник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день мужчин,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День защитников, солдат.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 этот день пройдет парад!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Мы увидим вертолеты,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Пушки, танки, самолеты.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Мы пройдем военным шагом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Под большим красивым флагом.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Прочитаем поздравленье,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Сядем к папе на колени.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Много в армии мужчин,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А такой, как он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один!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:\Users\Admin\Desktop\23 февраля\P225005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285860"/>
            <a:ext cx="4900603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" descr="МБДОУ &quot;Детский сад 13 &quot;Снежинка&quot; г. Юрга - 23 феврал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5429264"/>
            <a:ext cx="2286016" cy="125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Георгиевская лента с кодом. Обсуждение на LiveInternet - Российский Сервис Онлайн-Дневников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214290"/>
            <a:ext cx="8643998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58</Words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Admin</dc:creator>
  <cp:lastModifiedBy>Admin</cp:lastModifiedBy>
  <cp:revision>6</cp:revision>
  <dcterms:created xsi:type="dcterms:W3CDTF">2015-03-25T17:49:43Z</dcterms:created>
  <dcterms:modified xsi:type="dcterms:W3CDTF">2015-03-25T18:41:54Z</dcterms:modified>
</cp:coreProperties>
</file>