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5CC6F7-56D4-4AD7-BE39-00E712FA52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052ABE-35A5-4494-B169-197ED90EF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Универсальные учебные действия.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 ГБОУ Школа №1161 Структурное подразделение №6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57298"/>
            <a:ext cx="4786314" cy="92870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НОД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1535112"/>
            <a:ext cx="3900486" cy="75088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Образовательная деятельность в ходе режимных моментов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392680"/>
          <a:ext cx="4040188" cy="339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88"/>
              </a:tblGrid>
              <a:tr h="437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Базовый вид деятельности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7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Физическая культура</a:t>
                      </a:r>
                    </a:p>
                  </a:txBody>
                  <a:tcPr/>
                </a:tc>
              </a:tr>
              <a:tr h="437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Познавательное развитие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7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Развитие речи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7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Рисование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7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Лепка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66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Аппликация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Музыка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397760"/>
          <a:ext cx="4041775" cy="338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/>
              </a:tblGrid>
              <a:tr h="3540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Утренняя гимнастика 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1957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Гигиенические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процедуры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8510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Ситуативные беседы при проведении режимных моментов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1957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Чтение художественной литературы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2837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Прогулки 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Универсальные учебные действия – способность ребенка к саморазвитию путем усвоения знаний через практическую деятельность, через «умение учиться».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Способы формирования УУД в ДОУ: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71678"/>
            <a:ext cx="3643306" cy="405448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1. Опираться  на ведущий вид деятельности дошкольников – игру, использовать игры с правилами, игровые ситуации;</a:t>
            </a:r>
          </a:p>
          <a:p>
            <a:endParaRPr lang="ru-RU" dirty="0"/>
          </a:p>
        </p:txBody>
      </p:sp>
      <p:pic>
        <p:nvPicPr>
          <p:cNvPr id="5" name="Содержимое 4" descr="7nifL3dvcU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714488"/>
            <a:ext cx="3500462" cy="254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7nifL3dvc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979950"/>
            <a:ext cx="3480210" cy="287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2. Включать дошкольников в активные виды деятельности: конструирование, рисование, моделирование, экспериментирование, исследование, и др.;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Май 2009 3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91621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bytajdK91z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857364"/>
            <a:ext cx="4038600" cy="227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Май 2009 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256"/>
            <a:ext cx="4038600" cy="227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Май 2009 3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214818"/>
            <a:ext cx="3857652" cy="245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642918"/>
            <a:ext cx="4572032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3. </a:t>
            </a:r>
            <a:r>
              <a:rPr lang="ru-RU" sz="2800" dirty="0" smtClean="0">
                <a:solidFill>
                  <a:srgbClr val="C00000"/>
                </a:solidFill>
              </a:rPr>
              <a:t>Максимально использовать метод поощрения: поощрять детей за активность, познавательную инициативу, интерес, стимулировать любознательность детей, любые усилия, направленные на решение задачи.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4.Тренировать  мыслительные операции – классификацию, анализ, синтез, сравнение, обобщение и др.;</a:t>
            </a:r>
          </a:p>
        </p:txBody>
      </p:sp>
      <p:pic>
        <p:nvPicPr>
          <p:cNvPr id="5" name="Содержимое 4" descr="IMG_31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500042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IMG_3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706" y="3643314"/>
            <a:ext cx="4314294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4286281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5. Развивать коммуникативные способности детей, вербальную и невербальную речь, творческие способности.</a:t>
            </a:r>
          </a:p>
          <a:p>
            <a:endParaRPr lang="ru-RU" dirty="0"/>
          </a:p>
        </p:txBody>
      </p:sp>
      <p:pic>
        <p:nvPicPr>
          <p:cNvPr id="5" name="Содержимое 4" descr="IMG_64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714356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IMG_6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86190"/>
            <a:ext cx="4038600" cy="267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IMG_6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709" y="3857628"/>
            <a:ext cx="4012374" cy="267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543428" cy="56436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Предметно – развивающая среда позволяет успешно формировать     УУД:</a:t>
            </a:r>
            <a:r>
              <a:rPr lang="ru-RU" sz="1600" b="1" dirty="0" smtClean="0">
                <a:solidFill>
                  <a:srgbClr val="FF0000"/>
                </a:solidFill>
              </a:rPr>
              <a:t>     </a:t>
            </a:r>
            <a:r>
              <a:rPr lang="ru-RU" sz="1600" dirty="0" smtClean="0">
                <a:solidFill>
                  <a:schemeClr val="bg1"/>
                </a:solidFill>
              </a:rPr>
              <a:t>                       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личностные УУД</a:t>
            </a:r>
            <a:r>
              <a:rPr lang="ru-RU" sz="1600" dirty="0" smtClean="0">
                <a:solidFill>
                  <a:schemeClr val="bg1"/>
                </a:solidFill>
              </a:rPr>
              <a:t> (это оборудованный спортивный уголок в соответствии с требованиями,, зона для сюжетно-ролевых игр, дидактические игры и др.)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регулятивные УУД</a:t>
            </a:r>
            <a:r>
              <a:rPr lang="ru-RU" sz="1600" dirty="0" smtClean="0">
                <a:solidFill>
                  <a:schemeClr val="bg1"/>
                </a:solidFill>
              </a:rPr>
              <a:t> (в группах имеются уголки социально-эмоционального развития; кабинет педагога-психолога);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познавательные УУД</a:t>
            </a:r>
            <a:r>
              <a:rPr lang="ru-RU" sz="1600" dirty="0" smtClean="0">
                <a:solidFill>
                  <a:schemeClr val="bg1"/>
                </a:solidFill>
              </a:rPr>
              <a:t> (кабинет учителя – логопеда;, мини-музей; имеется площадка для изучения правил дорожного движения , уголок экспериментирования и др.);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коммуникативные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b="1" dirty="0" smtClean="0">
                <a:solidFill>
                  <a:schemeClr val="bg1"/>
                </a:solidFill>
              </a:rPr>
              <a:t>универсальные действия</a:t>
            </a:r>
            <a:r>
              <a:rPr lang="ru-RU" sz="1600" dirty="0" smtClean="0">
                <a:solidFill>
                  <a:schemeClr val="bg1"/>
                </a:solidFill>
              </a:rPr>
              <a:t> (музыкальный зал; музыкальный уголок, уголок театрализованной деятельности, с различными видами театров, театральная студия «Сказка» и </a:t>
            </a:r>
            <a:r>
              <a:rPr lang="ru-RU" sz="1600" dirty="0" err="1" smtClean="0">
                <a:solidFill>
                  <a:schemeClr val="bg1"/>
                </a:solidFill>
              </a:rPr>
              <a:t>др</a:t>
            </a:r>
            <a:r>
              <a:rPr lang="ru-RU" sz="1600" dirty="0" smtClean="0">
                <a:solidFill>
                  <a:schemeClr val="bg1"/>
                </a:solidFill>
              </a:rPr>
              <a:t>).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SC006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642918"/>
            <a:ext cx="3400425" cy="255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DSC006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428999"/>
            <a:ext cx="3381398" cy="253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8800" i="1" dirty="0" smtClean="0">
                <a:solidFill>
                  <a:srgbClr val="FFFF00"/>
                </a:solidFill>
              </a:rPr>
              <a:t>Спасибо </a:t>
            </a:r>
            <a:br>
              <a:rPr lang="ru-RU" sz="8800" i="1" dirty="0" smtClean="0">
                <a:solidFill>
                  <a:srgbClr val="FFFF00"/>
                </a:solidFill>
              </a:rPr>
            </a:br>
            <a:r>
              <a:rPr lang="ru-RU" sz="8800" i="1" dirty="0" smtClean="0">
                <a:solidFill>
                  <a:srgbClr val="FFFF00"/>
                </a:solidFill>
              </a:rPr>
              <a:t>за</a:t>
            </a:r>
            <a:br>
              <a:rPr lang="ru-RU" sz="8800" i="1" dirty="0" smtClean="0">
                <a:solidFill>
                  <a:srgbClr val="FFFF00"/>
                </a:solidFill>
              </a:rPr>
            </a:br>
            <a:r>
              <a:rPr lang="ru-RU" sz="8800" i="1" dirty="0" smtClean="0">
                <a:solidFill>
                  <a:srgbClr val="FFFF00"/>
                </a:solidFill>
              </a:rPr>
              <a:t>внимание!!!</a:t>
            </a:r>
            <a:endParaRPr lang="ru-RU" sz="8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138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Универсальные учебные действия.  ГБОУ Школа №1161 Структурное подразделение №6</vt:lpstr>
      <vt:lpstr>Универсальные учебные действия – способность ребенка к саморазвитию путем усвоения знаний через практическую деятельность, через «умение учиться». Способы формирования УУД в ДОУ:</vt:lpstr>
      <vt:lpstr>2. Включать дошкольников в активные виды деятельности: конструирование, рисование, моделирование, экспериментирование, исследование, и др.; </vt:lpstr>
      <vt:lpstr>Слайд 4</vt:lpstr>
      <vt:lpstr>Слайд 5</vt:lpstr>
      <vt:lpstr>Слайд 6</vt:lpstr>
      <vt:lpstr>Спасибо 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Универсальная учебная деятельность в ГБОУ Школа №1161 Структурное подразделение №6</dc:title>
  <dc:creator>СОШ №1411</dc:creator>
  <cp:lastModifiedBy>СОШ №1411</cp:lastModifiedBy>
  <cp:revision>27</cp:revision>
  <dcterms:created xsi:type="dcterms:W3CDTF">2015-03-16T07:49:51Z</dcterms:created>
  <dcterms:modified xsi:type="dcterms:W3CDTF">2015-03-18T14:35:30Z</dcterms:modified>
</cp:coreProperties>
</file>