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1" r:id="rId2"/>
    <p:sldId id="303" r:id="rId3"/>
    <p:sldId id="283" r:id="rId4"/>
    <p:sldId id="280" r:id="rId5"/>
    <p:sldId id="285" r:id="rId6"/>
    <p:sldId id="257" r:id="rId7"/>
    <p:sldId id="258" r:id="rId8"/>
    <p:sldId id="262" r:id="rId9"/>
    <p:sldId id="265" r:id="rId10"/>
    <p:sldId id="294" r:id="rId11"/>
    <p:sldId id="298" r:id="rId12"/>
    <p:sldId id="289" r:id="rId13"/>
    <p:sldId id="268" r:id="rId14"/>
    <p:sldId id="297" r:id="rId15"/>
    <p:sldId id="300" r:id="rId16"/>
    <p:sldId id="270" r:id="rId17"/>
    <p:sldId id="296" r:id="rId18"/>
    <p:sldId id="327" r:id="rId19"/>
    <p:sldId id="328" r:id="rId20"/>
    <p:sldId id="332" r:id="rId21"/>
    <p:sldId id="335" r:id="rId22"/>
    <p:sldId id="329" r:id="rId23"/>
    <p:sldId id="330" r:id="rId24"/>
    <p:sldId id="33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8" autoAdjust="0"/>
  </p:normalViewPr>
  <p:slideViewPr>
    <p:cSldViewPr>
      <p:cViewPr varScale="1">
        <p:scale>
          <a:sx n="66" d="100"/>
          <a:sy n="66" d="100"/>
        </p:scale>
        <p:origin x="-8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A85D0F-EA33-4D4E-BCE8-D7E69F49346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118141-9332-45F6-B356-C41EA522F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070" y="0"/>
            <a:ext cx="91763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928925" y="2928934"/>
            <a:ext cx="60007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Волонтёры РФМЛИ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5172958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</a:t>
            </a:r>
            <a:r>
              <a:rPr lang="ru-RU" sz="3600" b="1" i="1" dirty="0" smtClean="0">
                <a:solidFill>
                  <a:srgbClr val="C00000"/>
                </a:solidFill>
              </a:rPr>
              <a:t>. Владикавказ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2010-2011г.г.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34380"/>
            <a:ext cx="3960440" cy="28529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Акция: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«Водитель! Внимание</a:t>
            </a:r>
            <a:r>
              <a:rPr lang="en-US" b="1" i="1" dirty="0" smtClean="0">
                <a:solidFill>
                  <a:srgbClr val="FF0000"/>
                </a:solidFill>
              </a:rPr>
              <a:t> -</a:t>
            </a:r>
            <a:r>
              <a:rPr lang="ru-RU" b="1" i="1" dirty="0" smtClean="0">
                <a:solidFill>
                  <a:srgbClr val="FF0000"/>
                </a:solidFill>
              </a:rPr>
              <a:t> школа!»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3554" name="Picture 2" descr="H:\Мои документы\ОКРУЖАЮЩИЙ МИР\Здоровый образ жизни, что мы едим\0_50cce_c0453614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4500570"/>
            <a:ext cx="1350050" cy="1898754"/>
          </a:xfrm>
          <a:prstGeom prst="rect">
            <a:avLst/>
          </a:prstGeom>
          <a:noFill/>
        </p:spPr>
      </p:pic>
      <p:pic>
        <p:nvPicPr>
          <p:cNvPr id="1026" name="Picture 2" descr="H:\Мои документы\Мои рисунки\ПДД\skazki-00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57624" y="2060848"/>
            <a:ext cx="4714908" cy="449487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2643182"/>
            <a:ext cx="1547812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Нелли\Desktop\e\DSC017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1429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ои документы\Мои рисунки\Фоны\lori-0000314958-y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077099" cy="69089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07643" y="142852"/>
            <a:ext cx="5540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Изучаем родной край.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4000528" cy="29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14942" y="1428736"/>
            <a:ext cx="2928958" cy="168429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612548"/>
            <a:ext cx="5077933" cy="324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Едем на экскурсии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</a:rPr>
              <a:t>и, конечно, стараемся оставить после себя чистоту и порядок.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5964" y="3929066"/>
            <a:ext cx="4770577" cy="26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127" y="1785926"/>
            <a:ext cx="458537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:\Мои документы\Мои рисунки\СОЛНЦЕ\0_2121b_24cf3d37_XL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142984"/>
            <a:ext cx="2214558" cy="2221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258072" cy="128586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Учимся работать в группе.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5429288" cy="305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9276" y="3643314"/>
            <a:ext cx="5276288" cy="296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000240"/>
            <a:ext cx="514353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7358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Помогаем друг другу в учёбе.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H:\Мои документы\Мои рисунки\Школьное\11cb2637210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786190"/>
            <a:ext cx="2735285" cy="251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258072" cy="13572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Агитируем за здоровый образ жизни.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143116"/>
            <a:ext cx="2743952" cy="13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29198"/>
            <a:ext cx="914267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357298"/>
            <a:ext cx="58102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4214842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Мечтаем!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8389886" cy="471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:\Мои документы\Мои рисунки\СОЛНЦЕ\0_2121b_24cf3d37_XL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0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Мои документы\Мои рисунки\Фоны\0_469d0_a2092fef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52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Украшаем школу.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4214842" cy="31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142984"/>
            <a:ext cx="3830417" cy="403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4429132"/>
            <a:ext cx="2482948" cy="221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5429264"/>
            <a:ext cx="1357322" cy="12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5429264"/>
            <a:ext cx="1217590" cy="12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4643446"/>
            <a:ext cx="1571762" cy="1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7797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Организовали ансамбль и выступаем на различных мероприятиях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Admin\Рабочий стол\Новая папка (2)\госпиталь\IMG_4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857364"/>
            <a:ext cx="6929486" cy="4827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0"/>
            <a:ext cx="5000660" cy="2143116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Помогали в организации Всероссийского конкурса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«Вожатый 2011».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4714907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357562"/>
            <a:ext cx="4786346" cy="33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8802687" cy="6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14942" y="5286388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Blackadder ITC" pitchFamily="82" charset="0"/>
              </a:rPr>
              <a:t>СПЕШИТЕ ДЕЛАТЬ ДОБРО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4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320"/>
            <a:ext cx="4361688" cy="229742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Участвовали в церемонии открытия и закрытия конкурса.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714620"/>
            <a:ext cx="327312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4141097" cy="600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6643734" cy="356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H:\Мои документы\Мои рисунки\СОЛНЦЕ\0_2121b_24cf3d37_XL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0"/>
            <a:ext cx="2143130" cy="215027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8538" y="3357562"/>
            <a:ext cx="4668271" cy="323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41732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Мы были фотографами 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диджеями</a:t>
            </a:r>
            <a:r>
              <a:rPr lang="ru-RU" sz="3200" b="1" i="1" dirty="0" smtClean="0">
                <a:solidFill>
                  <a:srgbClr val="FF0000"/>
                </a:solidFill>
              </a:rPr>
              <a:t>, рисовали плакаты, дежурили по школе…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428736"/>
            <a:ext cx="4143404" cy="27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14422"/>
            <a:ext cx="3571900" cy="43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4500570"/>
            <a:ext cx="2928958" cy="21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000240"/>
            <a:ext cx="3239491" cy="393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57166"/>
            <a:ext cx="2214578" cy="28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H:\Мои документы\Мои рисунки\СОЛНЦЕ\0_2121b_24cf3d37_XL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0"/>
            <a:ext cx="1643074" cy="164855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3500438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00108"/>
            <a:ext cx="8770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00948" cy="2239658"/>
          </a:xfrm>
        </p:spPr>
        <p:txBody>
          <a:bodyPr>
            <a:normAutofit/>
          </a:bodyPr>
          <a:lstStyle/>
          <a:p>
            <a:r>
              <a:rPr lang="ru-RU" altLang="zh-CN" sz="4000" b="1" i="1" dirty="0" smtClean="0">
                <a:solidFill>
                  <a:srgbClr val="FF0000"/>
                </a:solidFill>
              </a:rPr>
              <a:t> </a:t>
            </a:r>
            <a:r>
              <a:rPr lang="ru-RU" altLang="zh-CN" sz="3100" b="1" i="1" dirty="0" smtClean="0">
                <a:solidFill>
                  <a:srgbClr val="FF0000"/>
                </a:solidFill>
              </a:rPr>
              <a:t>Волонтерскую</a:t>
            </a:r>
            <a:r>
              <a:rPr lang="sl-SI" altLang="zh-CN" sz="3100" b="1" i="1" dirty="0" smtClean="0">
                <a:solidFill>
                  <a:srgbClr val="FF0000"/>
                </a:solidFill>
              </a:rPr>
              <a:t> </a:t>
            </a:r>
            <a:r>
              <a:rPr lang="ru-RU" altLang="zh-CN" sz="3100" b="1" i="1" dirty="0" smtClean="0">
                <a:solidFill>
                  <a:srgbClr val="FF0000"/>
                </a:solidFill>
              </a:rPr>
              <a:t>работу определяют как добровольную бесплатную деятельность, оказываемую для пользы общества. 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  <p:pic>
        <p:nvPicPr>
          <p:cNvPr id="4" name="Picture 5" descr="volonter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786058"/>
            <a:ext cx="8429684" cy="393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елли\Desktop\фото класса2010\x_727ad1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5304"/>
            <a:ext cx="3452613" cy="2589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196752"/>
            <a:ext cx="7715304" cy="5661248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 </a:t>
            </a:r>
            <a:r>
              <a:rPr lang="ru-RU" sz="3600" b="1" i="1" dirty="0" smtClean="0">
                <a:solidFill>
                  <a:srgbClr val="FFC000"/>
                </a:solidFill>
              </a:rPr>
              <a:t>С давних пор в Северной Осетии, так же как и во всех других республиках Кавказа, существовала традиция помогать обездоленным, сиротам, пожилым людям. Например, в восстановлении жилых домов, пострадавших в стихийных бедствиях.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8143900" cy="664371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посадка цветов, газонов, кустов и деревьев;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помощь таким социальным категориям граждан как: престарелые, люди с ограниченными возможностями (инвалиды), мигранты, беженцы;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благоустройство и обустройство дворов, участков, городских улиц;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помощь животным, добровольная помощь зоопаркам и заповедникам;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просветительские беседы, направленные на профилактику наркомании, </a:t>
            </a: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СПИДа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подростковой преступности;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благотворительные концерты и театральные выступления;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экологические марши, уборка мусора и загрязнений;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пропаганда здорового образа жизни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</a:rPr>
              <a:t>Помогаем престарелым.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8620085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H:\Мои документы\Мои рисунки\Сердечки\PE01160_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29857">
            <a:off x="169252" y="1288308"/>
            <a:ext cx="1517650" cy="1274763"/>
          </a:xfrm>
          <a:prstGeom prst="rect">
            <a:avLst/>
          </a:prstGeom>
          <a:noFill/>
        </p:spPr>
      </p:pic>
      <p:pic>
        <p:nvPicPr>
          <p:cNvPr id="8197" name="Picture 5" descr="H:\Мои документы\Мои рисунки\Цветы, букеты. 8 марта\0_302a3_4738e0ec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48480" y="4857760"/>
            <a:ext cx="2381238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92D050"/>
                </a:solidFill>
              </a:rPr>
              <a:t>Наши первые помощники в любых делах – родители.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3786214" cy="25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643050"/>
            <a:ext cx="3070463" cy="319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643314"/>
            <a:ext cx="3643338" cy="295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:\Мои документы\Мои рисунки\СОЛНЦЕ\0_2121b_24cf3d37_XL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643050"/>
            <a:ext cx="1571636" cy="1576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638941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643314"/>
            <a:ext cx="5429288" cy="306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:\Мои документы\Мои рисунки\Цветы, букеты. 8 марта\0_406b3_f02e2335_L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01718">
            <a:off x="-14871" y="4566549"/>
            <a:ext cx="3238500" cy="1866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3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Благотворительный концерт ко дню пожилого человека.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357166"/>
            <a:ext cx="551627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3000372"/>
            <a:ext cx="4852974" cy="348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:\Мои документы\Мои рисунки\Школьное\0_423a4_2c25c2c8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642918"/>
            <a:ext cx="2214578" cy="1545911"/>
          </a:xfrm>
          <a:prstGeom prst="rect">
            <a:avLst/>
          </a:prstGeom>
          <a:noFill/>
        </p:spPr>
      </p:pic>
      <p:pic>
        <p:nvPicPr>
          <p:cNvPr id="5" name="Picture 4" descr="H:\Мои документы\Мои рисунки\Цветы, букеты. 8 марта\0_41a51_b18eb6ad_L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857760"/>
            <a:ext cx="2786049" cy="147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521</TotalTime>
  <Words>247</Words>
  <Application>Microsoft Office PowerPoint</Application>
  <PresentationFormat>Экран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Слайд 1</vt:lpstr>
      <vt:lpstr>Слайд 2</vt:lpstr>
      <vt:lpstr> Волонтерскую работу определяют как добровольную бесплатную деятельность, оказываемую для пользы общества. </vt:lpstr>
      <vt:lpstr> С давних пор в Северной Осетии, так же как и во всех других республиках Кавказа, существовала традиция помогать обездоленным, сиротам, пожилым людям. Например, в восстановлении жилых домов, пострадавших в стихийных бедствиях.</vt:lpstr>
      <vt:lpstr>Слайд 5</vt:lpstr>
      <vt:lpstr>Помогаем престарелым.</vt:lpstr>
      <vt:lpstr>Наши первые помощники в любых делах – родители.</vt:lpstr>
      <vt:lpstr>Слайд 8</vt:lpstr>
      <vt:lpstr>Слайд 9</vt:lpstr>
      <vt:lpstr>Акция: «Водитель! Внимание - школа!»   </vt:lpstr>
      <vt:lpstr>Слайд 11</vt:lpstr>
      <vt:lpstr>Едем на экскурсии и, конечно, стараемся оставить после себя чистоту и порядок.</vt:lpstr>
      <vt:lpstr>Учимся работать в группе.</vt:lpstr>
      <vt:lpstr>Слайд 14</vt:lpstr>
      <vt:lpstr>Агитируем за здоровый образ жизни.</vt:lpstr>
      <vt:lpstr>Мечтаем!</vt:lpstr>
      <vt:lpstr>Слайд 17</vt:lpstr>
      <vt:lpstr>Организовали ансамбль и выступаем на различных мероприятиях.</vt:lpstr>
      <vt:lpstr>Помогали в организации Всероссийского конкурса  «Вожатый 2011».</vt:lpstr>
      <vt:lpstr>Участвовали в церемонии открытия и закрытия конкурса.</vt:lpstr>
      <vt:lpstr>Слайд 21</vt:lpstr>
      <vt:lpstr>Мы были фотографами и диджеями, рисовали плакаты, дежурили по школе…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Волонтёры РФМЛИ</dc:title>
  <dc:creator>Admin</dc:creator>
  <cp:lastModifiedBy>Chosen One</cp:lastModifiedBy>
  <cp:revision>59</cp:revision>
  <dcterms:created xsi:type="dcterms:W3CDTF">2011-02-01T15:06:54Z</dcterms:created>
  <dcterms:modified xsi:type="dcterms:W3CDTF">2012-12-05T18:19:08Z</dcterms:modified>
</cp:coreProperties>
</file>