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57" r:id="rId5"/>
    <p:sldId id="264" r:id="rId6"/>
    <p:sldId id="263" r:id="rId7"/>
    <p:sldId id="261" r:id="rId8"/>
    <p:sldId id="268" r:id="rId9"/>
    <p:sldId id="265" r:id="rId10"/>
    <p:sldId id="281" r:id="rId11"/>
    <p:sldId id="274" r:id="rId12"/>
    <p:sldId id="280" r:id="rId13"/>
    <p:sldId id="270" r:id="rId14"/>
    <p:sldId id="271" r:id="rId15"/>
    <p:sldId id="282" r:id="rId16"/>
    <p:sldId id="267" r:id="rId17"/>
    <p:sldId id="276" r:id="rId18"/>
    <p:sldId id="272" r:id="rId19"/>
    <p:sldId id="277" r:id="rId20"/>
    <p:sldId id="275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63590A-4F95-4E10-A540-5E6E4E48842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0F6C0C-6916-474E-B5FD-984EFAC12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7;&#1074;&#1077;&#1090;&#1083;&#1072;&#1085;&#1072;\Downloads\Detskie-pesni-Sobaka-byvaet-kusachey(muzofon.com).mp3" TargetMode="Externa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3896"/>
          </a:xfrm>
        </p:spPr>
        <p:txBody>
          <a:bodyPr>
            <a:normAutofit fontScale="85000" lnSpcReduction="10000"/>
          </a:bodyPr>
          <a:lstStyle/>
          <a:p>
            <a:r>
              <a:rPr lang="ru-RU" sz="2600" dirty="0" smtClean="0"/>
              <a:t>По теме: «Тонкая наблюдательность, чувство глубокой любви писателя к «братьям нашим меньшим» (по рассказу А.П. Чехова «Белолобый»)».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err="1" smtClean="0"/>
              <a:t>Горбунцова</a:t>
            </a:r>
            <a:r>
              <a:rPr lang="ru-RU" sz="1800" dirty="0" smtClean="0"/>
              <a:t> Светлана Викторовна</a:t>
            </a:r>
          </a:p>
          <a:p>
            <a:r>
              <a:rPr lang="ru-RU" sz="1800" dirty="0" smtClean="0"/>
              <a:t>Учитель начальных классов</a:t>
            </a:r>
          </a:p>
          <a:p>
            <a:r>
              <a:rPr lang="ru-RU" sz="1800" dirty="0" smtClean="0"/>
              <a:t>МБОУ СОШ № 4 г. </a:t>
            </a:r>
            <a:r>
              <a:rPr lang="ru-RU" sz="1800" dirty="0" err="1" smtClean="0"/>
              <a:t>шатуры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990656" cy="187220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Урок литературного чтения</a:t>
            </a:r>
            <a:br>
              <a:rPr lang="ru-RU" sz="3600" dirty="0" smtClean="0"/>
            </a:br>
            <a:r>
              <a:rPr lang="ru-RU" sz="3600" dirty="0" smtClean="0"/>
              <a:t>в 4 классе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537592"/>
          </a:xfrm>
        </p:spPr>
        <p:txBody>
          <a:bodyPr>
            <a:noAutofit/>
          </a:bodyPr>
          <a:lstStyle/>
          <a:p>
            <a:r>
              <a:rPr lang="ru-RU" sz="2800" dirty="0" smtClean="0"/>
              <a:t>(какая?)</a:t>
            </a:r>
          </a:p>
          <a:p>
            <a:r>
              <a:rPr lang="ru-RU" sz="2800" dirty="0" smtClean="0"/>
              <a:t>Немолодая</a:t>
            </a:r>
          </a:p>
          <a:p>
            <a:r>
              <a:rPr lang="ru-RU" sz="2800" dirty="0" smtClean="0"/>
              <a:t>Голодная</a:t>
            </a:r>
          </a:p>
          <a:p>
            <a:r>
              <a:rPr lang="ru-RU" sz="2800" dirty="0" smtClean="0"/>
              <a:t>Заботливая мать</a:t>
            </a:r>
          </a:p>
          <a:p>
            <a:r>
              <a:rPr lang="ru-RU" sz="2800" dirty="0" smtClean="0"/>
              <a:t>Слабая здоровьем</a:t>
            </a:r>
          </a:p>
          <a:p>
            <a:r>
              <a:rPr lang="ru-RU" sz="2800" dirty="0" smtClean="0"/>
              <a:t>опытная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67880"/>
          </a:xfrm>
        </p:spPr>
        <p:txBody>
          <a:bodyPr>
            <a:normAutofit/>
          </a:bodyPr>
          <a:lstStyle/>
          <a:p>
            <a:r>
              <a:rPr lang="ru-RU" dirty="0" smtClean="0"/>
              <a:t>А.П. Чехов «Белолобый»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ВОЛЧИХА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7650" name="Picture 2" descr="C:\Users\Светлана\Desktop\belolobiy-1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5616624" cy="49685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12160" y="5517232"/>
            <a:ext cx="2691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«… это был невежа,</a:t>
            </a:r>
          </a:p>
          <a:p>
            <a:r>
              <a:rPr lang="ru-RU" dirty="0" smtClean="0"/>
              <a:t> простой дворняжка…»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Волчиха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Щенок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(какая?)</a:t>
            </a:r>
          </a:p>
          <a:p>
            <a:pPr algn="ctr"/>
            <a:r>
              <a:rPr lang="ru-RU" dirty="0" smtClean="0"/>
              <a:t>немолодая</a:t>
            </a:r>
          </a:p>
          <a:p>
            <a:pPr algn="ctr"/>
            <a:r>
              <a:rPr lang="ru-RU" dirty="0" smtClean="0"/>
              <a:t>голодная</a:t>
            </a:r>
          </a:p>
          <a:p>
            <a:pPr algn="ctr"/>
            <a:r>
              <a:rPr lang="ru-RU" dirty="0" smtClean="0"/>
              <a:t>заботливая мать</a:t>
            </a:r>
          </a:p>
          <a:p>
            <a:pPr algn="ctr"/>
            <a:r>
              <a:rPr lang="ru-RU" dirty="0" smtClean="0"/>
              <a:t>слабая здоровьем</a:t>
            </a:r>
          </a:p>
          <a:p>
            <a:pPr algn="ctr"/>
            <a:r>
              <a:rPr lang="ru-RU" dirty="0" smtClean="0"/>
              <a:t>опытная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2"/>
            <a:ext cx="4038600" cy="438661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(какой?)</a:t>
            </a:r>
          </a:p>
          <a:p>
            <a:pPr algn="ctr"/>
            <a:r>
              <a:rPr lang="ru-RU" dirty="0" smtClean="0"/>
              <a:t>маленький</a:t>
            </a:r>
          </a:p>
          <a:p>
            <a:pPr algn="ctr"/>
            <a:r>
              <a:rPr lang="ru-RU" dirty="0" smtClean="0"/>
              <a:t>общительный</a:t>
            </a:r>
          </a:p>
          <a:p>
            <a:pPr algn="ctr"/>
            <a:r>
              <a:rPr lang="ru-RU" dirty="0" smtClean="0"/>
              <a:t>глупый</a:t>
            </a:r>
          </a:p>
          <a:p>
            <a:pPr algn="ctr"/>
            <a:r>
              <a:rPr lang="ru-RU" dirty="0" smtClean="0"/>
              <a:t>несмышлёный</a:t>
            </a:r>
          </a:p>
          <a:p>
            <a:pPr algn="ctr"/>
            <a:r>
              <a:rPr lang="ru-RU" dirty="0" smtClean="0"/>
              <a:t>беспородный</a:t>
            </a:r>
          </a:p>
          <a:p>
            <a:pPr algn="ctr"/>
            <a:r>
              <a:rPr lang="ru-RU" dirty="0" smtClean="0"/>
              <a:t>доверчивый</a:t>
            </a:r>
          </a:p>
          <a:p>
            <a:pPr algn="ctr"/>
            <a:r>
              <a:rPr lang="ru-RU" dirty="0" smtClean="0"/>
              <a:t>не знает жизни,</a:t>
            </a:r>
          </a:p>
          <a:p>
            <a:pPr algn="ctr">
              <a:buNone/>
            </a:pPr>
            <a:r>
              <a:rPr lang="ru-RU" dirty="0" smtClean="0"/>
              <a:t>мало испытал на своём веку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5602" name="Picture 2" descr="C:\Users\Светлана\Desktop\belolobiy-1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1412776"/>
            <a:ext cx="6480720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6626" name="Picture 2" descr="C:\Users\Светлана\Desktop\belolobiy-1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27174"/>
            <a:ext cx="4752528" cy="5142185"/>
          </a:xfrm>
          <a:prstGeom prst="rect">
            <a:avLst/>
          </a:prstGeom>
          <a:noFill/>
        </p:spPr>
      </p:pic>
      <p:pic>
        <p:nvPicPr>
          <p:cNvPr id="5" name="Detskie-pesni-Sobaka-byvaet-kusachey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47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6626" name="Picture 2" descr="C:\Users\Светлана\Desktop\belolobiy-1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27174"/>
            <a:ext cx="4752528" cy="5142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2530" name="Picture 2" descr="C:\Users\Светлана\Desktop\belolobiy-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4860032" cy="5400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60032" y="3861048"/>
            <a:ext cx="4104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 Волчиха стала быстро работать ногами и мордой, оглядываясь, не идёт ли щенок…»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9698" name="Picture 2" descr="C:\Users\Светлана\Desktop\belolobiy-2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899660" cy="48965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08104" y="3789040"/>
            <a:ext cx="31935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«…на крыльце </a:t>
            </a:r>
          </a:p>
          <a:p>
            <a:r>
              <a:rPr lang="ru-RU" sz="2800" dirty="0" smtClean="0"/>
              <a:t>показался Игнат</a:t>
            </a:r>
          </a:p>
          <a:p>
            <a:r>
              <a:rPr lang="ru-RU" sz="2800" dirty="0" smtClean="0"/>
              <a:t> со своей</a:t>
            </a:r>
          </a:p>
          <a:p>
            <a:r>
              <a:rPr lang="ru-RU" sz="2800" dirty="0" smtClean="0"/>
              <a:t> одностволкой…»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30722" name="Picture 2" descr="C:\Users\Светлана\Desktop\belolobiy-2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4248472" cy="507017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4009" y="4293096"/>
            <a:ext cx="4499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«…перепуганная волчиха</a:t>
            </a:r>
          </a:p>
          <a:p>
            <a:r>
              <a:rPr lang="ru-RU" sz="2800" dirty="0" smtClean="0"/>
              <a:t> была уже далеко </a:t>
            </a:r>
          </a:p>
          <a:p>
            <a:r>
              <a:rPr lang="ru-RU" sz="2800" dirty="0" smtClean="0"/>
              <a:t>от зимовья…»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31746" name="Picture 2" descr="C:\Users\Светлана\Desktop\chehov-photo-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3227985" cy="45720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716016" y="1876180"/>
            <a:ext cx="30963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А.П. Чехов сумел проникнуть в чувство и мысли волчихи. У него мы научились понимать животных, понимать окружающий мир.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Улыбнулись, друзья, </a:t>
            </a:r>
          </a:p>
          <a:p>
            <a:pPr algn="ctr">
              <a:buNone/>
            </a:pPr>
            <a:r>
              <a:rPr lang="ru-RU" dirty="0" smtClean="0"/>
              <a:t>  За работу пора.</a:t>
            </a:r>
          </a:p>
          <a:p>
            <a:pPr algn="ctr">
              <a:buNone/>
            </a:pPr>
            <a:r>
              <a:rPr lang="ru-RU" dirty="0" smtClean="0"/>
              <a:t>  Пусть ваш поиск будет успешным,</a:t>
            </a:r>
          </a:p>
          <a:p>
            <a:pPr algn="ctr">
              <a:buNone/>
            </a:pPr>
            <a:r>
              <a:rPr lang="ru-RU" dirty="0" smtClean="0"/>
              <a:t>  Дружным, вдумчивым, интересным.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Выберите задания, которые у вас вызвали интерес.</a:t>
            </a:r>
          </a:p>
          <a:p>
            <a:endParaRPr lang="ru-RU" dirty="0" smtClean="0"/>
          </a:p>
          <a:p>
            <a:r>
              <a:rPr lang="ru-RU" sz="2400" dirty="0" smtClean="0"/>
              <a:t>1. Составьте кроссворд, ребусы по сюжету рассказа.</a:t>
            </a:r>
          </a:p>
          <a:p>
            <a:endParaRPr lang="ru-RU" sz="2400" dirty="0" smtClean="0"/>
          </a:p>
          <a:p>
            <a:r>
              <a:rPr lang="ru-RU" sz="2400" dirty="0" smtClean="0"/>
              <a:t>2.Сочините стихи.</a:t>
            </a:r>
          </a:p>
          <a:p>
            <a:endParaRPr lang="ru-RU" sz="2400" dirty="0" smtClean="0"/>
          </a:p>
          <a:p>
            <a:r>
              <a:rPr lang="ru-RU" sz="2400" dirty="0" smtClean="0"/>
              <a:t>3.Подготовьте рисунки, подпишите словами из текста.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4.Составьте план рассказа и перескажите понравившийся отрывок.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263691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Молодцы!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b"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Писал студент рассказы,</a:t>
            </a:r>
            <a:br>
              <a:rPr lang="ru-RU" dirty="0" smtClean="0"/>
            </a:br>
            <a:r>
              <a:rPr lang="ru-RU" dirty="0" smtClean="0"/>
              <a:t>                                              Печатал их везде,</a:t>
            </a:r>
            <a:br>
              <a:rPr lang="ru-RU" dirty="0" smtClean="0"/>
            </a:br>
            <a:r>
              <a:rPr lang="ru-RU" dirty="0" smtClean="0"/>
              <a:t>                                              Подписывал при этом</a:t>
            </a:r>
            <a:br>
              <a:rPr lang="ru-RU" dirty="0" smtClean="0"/>
            </a:br>
            <a:r>
              <a:rPr lang="ru-RU" dirty="0" smtClean="0"/>
              <a:t>                                              Антоша </a:t>
            </a:r>
            <a:r>
              <a:rPr lang="ru-RU" dirty="0" err="1" smtClean="0"/>
              <a:t>Чехонте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Москва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,1885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146" name="AutoShape 2" descr="http://www.tonnel.ru/gzl/368026235_tonne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7" name="Picture 3" descr="C:\Users\Светлана\Desktop\chekhov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38437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Антон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Павлович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Чехов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(1860-1904 ) </a:t>
            </a:r>
            <a:endParaRPr lang="ru-RU" dirty="0"/>
          </a:p>
        </p:txBody>
      </p:sp>
      <p:pic>
        <p:nvPicPr>
          <p:cNvPr id="1026" name="Picture 2" descr="C:\Users\Светлана\Desktop\chehov-photo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48692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049" name="Picture 1" descr="C:\Users\Светлана\Desktop\10053058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536504" cy="49685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4048" y="1844824"/>
            <a:ext cx="37444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Рассказ «Белолобый» был создан в селе Мелихове, а напечатан в 1895 году в  журнале «Детское чтение».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3077" name="Picture 5" descr="C:\Users\Светлана\Pictures\Рисунок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3461926" cy="4572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716016" y="1628801"/>
            <a:ext cx="40324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3200" dirty="0" smtClean="0"/>
              <a:t>Будем учиться читать-думать, читать-чувствовать, читать- жить.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5121" name="Picture 1" descr="C:\Users\Светлана\Desktop\belolobiy-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672408" cy="49685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1961" y="1844824"/>
            <a:ext cx="45365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«В верстах четырёх от её</a:t>
            </a:r>
          </a:p>
          <a:p>
            <a:r>
              <a:rPr lang="ru-RU" sz="2800" dirty="0" smtClean="0"/>
              <a:t> логовища, у почтовой </a:t>
            </a:r>
          </a:p>
          <a:p>
            <a:r>
              <a:rPr lang="ru-RU" sz="2800" dirty="0" smtClean="0"/>
              <a:t>дороги, стояло зимовье</a:t>
            </a:r>
            <a:r>
              <a:rPr lang="ru-RU" sz="2800" dirty="0" smtClean="0"/>
              <a:t>».</a:t>
            </a:r>
          </a:p>
          <a:p>
            <a:endParaRPr lang="ru-RU" sz="2800" dirty="0" smtClean="0"/>
          </a:p>
          <a:p>
            <a:r>
              <a:rPr lang="ru-RU" sz="2800" dirty="0" smtClean="0"/>
              <a:t>Зимовье – это место или помещение, где живут зимою люди или животные.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 Чехов «Белолобый»</a:t>
            </a:r>
            <a:endParaRPr lang="ru-RU" dirty="0"/>
          </a:p>
        </p:txBody>
      </p:sp>
      <p:pic>
        <p:nvPicPr>
          <p:cNvPr id="21506" name="Picture 2" descr="C:\Users\Светлана\Desktop\belolobiy-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7704856" cy="46805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5877272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«…и волчиха, испугавшись, схватила, что первое попалось в зубы, и бросилась вон…»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А.П.Чехов «Белолобый»</a:t>
            </a:r>
            <a:endParaRPr lang="ru-RU" dirty="0"/>
          </a:p>
        </p:txBody>
      </p:sp>
      <p:pic>
        <p:nvPicPr>
          <p:cNvPr id="24578" name="Picture 2" descr="C:\Users\Светлана\Desktop\belolobiy-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4096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</TotalTime>
  <Words>417</Words>
  <Application>Microsoft Office PowerPoint</Application>
  <PresentationFormat>Экран (4:3)</PresentationFormat>
  <Paragraphs>103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Урок литературного чтения в 4 классе</vt:lpstr>
      <vt:lpstr>А.П. Чехов «Белолобый»</vt:lpstr>
      <vt:lpstr>А.П. Чехов «Белолобый»</vt:lpstr>
      <vt:lpstr>Слайд 4</vt:lpstr>
      <vt:lpstr>А.П. Чехов «Белолобый»</vt:lpstr>
      <vt:lpstr>А.П. Чехов «Белолобый»</vt:lpstr>
      <vt:lpstr>А.П. Чехов «Белолобый»</vt:lpstr>
      <vt:lpstr>А.П. Чехов «Белолобый»</vt:lpstr>
      <vt:lpstr>А.П.Чехов «Белолобый»</vt:lpstr>
      <vt:lpstr>А.П. Чехов «Белолобый»  ВОЛЧИХА</vt:lpstr>
      <vt:lpstr>А.П. Чехов «Белолобый»</vt:lpstr>
      <vt:lpstr>А.П. Чехов «Белолобый»</vt:lpstr>
      <vt:lpstr>А.П. Чехов «Белолобый»</vt:lpstr>
      <vt:lpstr>А.П. Чехов «Белолобый»</vt:lpstr>
      <vt:lpstr>А.П. Чехов «Белолобый»</vt:lpstr>
      <vt:lpstr>А.П. Чехов «Белолобый»</vt:lpstr>
      <vt:lpstr>А.П. Чехов «Белолобый»</vt:lpstr>
      <vt:lpstr>А.П. Чехов «Белолобый»</vt:lpstr>
      <vt:lpstr>А.П. Чехов «Белолобый»</vt:lpstr>
      <vt:lpstr>Домашнее задание.</vt:lpstr>
      <vt:lpstr>А.П. Чехов «Белолобый»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в 4 классе</dc:title>
  <dc:creator>Светлана</dc:creator>
  <cp:lastModifiedBy>Светлана</cp:lastModifiedBy>
  <cp:revision>20</cp:revision>
  <dcterms:created xsi:type="dcterms:W3CDTF">2013-09-21T11:20:56Z</dcterms:created>
  <dcterms:modified xsi:type="dcterms:W3CDTF">2013-09-23T17:40:57Z</dcterms:modified>
</cp:coreProperties>
</file>