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59CA76B-1681-46E0-9990-05A78353B3BF}" type="datetimeFigureOut">
              <a:rPr lang="ru-RU" smtClean="0"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1103AC-B4A9-4CA6-98A3-210E1EDDEF2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yandex.ru/yandsearch?text=%D0%90%20.%D1%87%D0%B5%D1%85%D0%BE%D0%B2.%D0%BF%D0%BE%D1%80%D1%82%D1%80%D0%B5%D1%82&amp;pos=3&amp;rpt=simage&amp;lr=213&amp;noreask=1&amp;source=wiz&amp;uinfo=sw-899-sh-437-fw-765-fh-448-pd-1&amp;img_url=http%3A%2F%2Fimg1.liveinternet.ru%2Fimages%2Fattach%2Fc%2F2%2F64%2F827%2F64827026_image001.jpg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yandex.ru/yandsearch?source=wiz&amp;text=%D1%87%D0%B5%D1%85%D0%BE%D0%B2.%D0%BC%D0%B0%D0%BB%D1%8C%D1%87%D0%B8%D0%BA%D0%B8.%D0%B8%D0%BB%D0%BB%D1%8E%D1%81%D1%82%D1%80%D0%B0%D1%86%D0%B8%D0%B8&amp;noreask=1&amp;img_url=http%3A%2F%2Fimg1.labirint.ru%2Fbooks%2F211085%2Fsmall.jpg&amp;pos=14&amp;rpt=simage&amp;lr=213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llustrators.ru/illustrations/390859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Урок</a:t>
            </a:r>
            <a:br>
              <a:rPr lang="ru-RU" dirty="0" smtClean="0"/>
            </a:br>
            <a:r>
              <a:rPr lang="ru-RU" dirty="0" smtClean="0"/>
              <a:t>литературного чтения </a:t>
            </a:r>
            <a:br>
              <a:rPr lang="ru-RU" dirty="0" smtClean="0"/>
            </a:br>
            <a:r>
              <a:rPr lang="ru-RU" dirty="0" smtClean="0"/>
              <a:t>4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А.П.Чехов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42860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Более 150 лет назад, может в такой же зимний денек, родился мальчик. У него еще не было имени и никто на земле не знал, что родился будущий знаменитый русский писатель Антон Павлович Чехов</a:t>
            </a:r>
            <a:endParaRPr lang="ru-RU" sz="2400" b="1" dirty="0">
              <a:solidFill>
                <a:srgbClr val="7030A0"/>
              </a:solidFill>
            </a:endParaRPr>
          </a:p>
        </p:txBody>
      </p:sp>
      <p:pic>
        <p:nvPicPr>
          <p:cNvPr id="2050" name="Picture 2" descr="http://img.rufox.ru/files/news2/595634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786058"/>
            <a:ext cx="4050534" cy="38576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6182" y="357166"/>
            <a:ext cx="19607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7030A0"/>
                </a:solidFill>
              </a:rPr>
              <a:t>Мальчики</a:t>
            </a:r>
            <a:endParaRPr lang="ru-RU" sz="3200" dirty="0">
              <a:solidFill>
                <a:srgbClr val="7030A0"/>
              </a:solidFill>
            </a:endParaRPr>
          </a:p>
        </p:txBody>
      </p:sp>
      <p:pic>
        <p:nvPicPr>
          <p:cNvPr id="28676" name="Picture 4" descr="http://im5-tub-ru.yandex.net/i?id=71124780-5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40" y="1142984"/>
            <a:ext cx="3126603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90859_square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142984"/>
            <a:ext cx="4929222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714488"/>
            <a:ext cx="800105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1</a:t>
            </a:r>
            <a:r>
              <a:rPr lang="ru-RU" sz="2800" b="1" dirty="0" smtClean="0">
                <a:solidFill>
                  <a:srgbClr val="7030A0"/>
                </a:solidFill>
              </a:rPr>
              <a:t>. Башлык - это теплый головной убор, надеваемый чаще поверх шапки - суконный капюшон с длинными концами. </a:t>
            </a:r>
          </a:p>
          <a:p>
            <a:r>
              <a:rPr lang="ru-RU" sz="2800" b="1" dirty="0" smtClean="0">
                <a:solidFill>
                  <a:srgbClr val="7030A0"/>
                </a:solidFill>
              </a:rPr>
              <a:t>2. Розвальни – сани </a:t>
            </a:r>
          </a:p>
          <a:p>
            <a:r>
              <a:rPr lang="ru-RU" sz="2800" b="1" dirty="0" smtClean="0">
                <a:solidFill>
                  <a:srgbClr val="7030A0"/>
                </a:solidFill>
              </a:rPr>
              <a:t>3. Рождество Христово – праздник. В этот день в небольшом городке Вифлееме произошло небывалое событие — родился в мир Сын Божий. Иисус Христос</a:t>
            </a:r>
          </a:p>
          <a:p>
            <a:r>
              <a:rPr lang="ru-RU" sz="2800" b="1" dirty="0" smtClean="0">
                <a:solidFill>
                  <a:srgbClr val="7030A0"/>
                </a:solidFill>
              </a:rPr>
              <a:t>4. Самоеды - это старое название народов, говорящих на самодийских языках, — ненцев.</a:t>
            </a:r>
          </a:p>
          <a:p>
            <a:endParaRPr lang="ru-RU" sz="2800" b="1" dirty="0" smtClean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500042"/>
            <a:ext cx="66939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Словарно-лексическая работа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14290"/>
            <a:ext cx="835824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</a:rPr>
              <a:t>5. Бизон – животное</a:t>
            </a:r>
          </a:p>
          <a:p>
            <a:r>
              <a:rPr lang="ru-RU" sz="3200" b="1" dirty="0" smtClean="0">
                <a:solidFill>
                  <a:srgbClr val="7030A0"/>
                </a:solidFill>
              </a:rPr>
              <a:t>6. Майн Рид - это английский писатель, автор приключенческих романов и произведений для детей и юношества.</a:t>
            </a:r>
          </a:p>
          <a:p>
            <a:r>
              <a:rPr lang="ru-RU" sz="3200" b="1" dirty="0" smtClean="0">
                <a:solidFill>
                  <a:srgbClr val="7030A0"/>
                </a:solidFill>
              </a:rPr>
              <a:t>7. Пампасы - это название южноамериканских равнинных травянистых степей. </a:t>
            </a:r>
          </a:p>
          <a:p>
            <a:r>
              <a:rPr lang="ru-RU" sz="3200" b="1" dirty="0" smtClean="0">
                <a:solidFill>
                  <a:srgbClr val="7030A0"/>
                </a:solidFill>
              </a:rPr>
              <a:t>8. Мустанги — потомки лошадей, которых привезли в Новый свет колонисты из Европы в шестнадцатом веке.</a:t>
            </a:r>
          </a:p>
          <a:p>
            <a:r>
              <a:rPr lang="ru-RU" sz="3200" b="1" dirty="0" smtClean="0">
                <a:solidFill>
                  <a:srgbClr val="7030A0"/>
                </a:solidFill>
              </a:rPr>
              <a:t>9. Термиты - насекомые</a:t>
            </a:r>
            <a:endParaRPr lang="ru-RU" sz="32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169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Обычная</vt:lpstr>
      <vt:lpstr>Урок литературного чтения  4 класс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литературного чтения  4 класс</dc:title>
  <dc:creator>Dell</dc:creator>
  <cp:lastModifiedBy>Dell</cp:lastModifiedBy>
  <cp:revision>2</cp:revision>
  <dcterms:created xsi:type="dcterms:W3CDTF">2013-10-18T16:10:36Z</dcterms:created>
  <dcterms:modified xsi:type="dcterms:W3CDTF">2013-10-18T16:29:17Z</dcterms:modified>
</cp:coreProperties>
</file>