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93C23-40ED-4C1C-AFEC-D8B7F6950485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5DF7F-8B42-4ABD-9C4A-D0B72712E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5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5DF7F-8B42-4ABD-9C4A-D0B72712E5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24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201-22FF-4EAC-A78E-A348795A72EF}" type="datetimeFigureOut">
              <a:rPr lang="ru-RU" smtClean="0"/>
              <a:t>24.10.2011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65B-EB2C-4A0F-BFAA-F37918DDCF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73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201-22FF-4EAC-A78E-A348795A72EF}" type="datetimeFigureOut">
              <a:rPr lang="ru-RU" smtClean="0"/>
              <a:t>24.10.2011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65B-EB2C-4A0F-BFAA-F37918DDCF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0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201-22FF-4EAC-A78E-A348795A72EF}" type="datetimeFigureOut">
              <a:rPr lang="ru-RU" smtClean="0"/>
              <a:t>24.10.2011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65B-EB2C-4A0F-BFAA-F37918DDCF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8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201-22FF-4EAC-A78E-A348795A72EF}" type="datetimeFigureOut">
              <a:rPr lang="ru-RU" smtClean="0"/>
              <a:t>24.10.2011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65B-EB2C-4A0F-BFAA-F37918DDCF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6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201-22FF-4EAC-A78E-A348795A72EF}" type="datetimeFigureOut">
              <a:rPr lang="ru-RU" smtClean="0"/>
              <a:t>24.10.2011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65B-EB2C-4A0F-BFAA-F37918DDCF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9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201-22FF-4EAC-A78E-A348795A72EF}" type="datetimeFigureOut">
              <a:rPr lang="ru-RU" smtClean="0"/>
              <a:t>24.10.2011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65B-EB2C-4A0F-BFAA-F37918DDCF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79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201-22FF-4EAC-A78E-A348795A72EF}" type="datetimeFigureOut">
              <a:rPr lang="ru-RU" smtClean="0"/>
              <a:t>24.10.2011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65B-EB2C-4A0F-BFAA-F37918DDCF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82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201-22FF-4EAC-A78E-A348795A72EF}" type="datetimeFigureOut">
              <a:rPr lang="ru-RU" smtClean="0"/>
              <a:t>24.10.2011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65B-EB2C-4A0F-BFAA-F37918DDCF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3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201-22FF-4EAC-A78E-A348795A72EF}" type="datetimeFigureOut">
              <a:rPr lang="ru-RU" smtClean="0"/>
              <a:t>24.10.2011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65B-EB2C-4A0F-BFAA-F37918DDCF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8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201-22FF-4EAC-A78E-A348795A72EF}" type="datetimeFigureOut">
              <a:rPr lang="ru-RU" smtClean="0"/>
              <a:t>24.10.2011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65B-EB2C-4A0F-BFAA-F37918DDCF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25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201-22FF-4EAC-A78E-A348795A72EF}" type="datetimeFigureOut">
              <a:rPr lang="ru-RU" smtClean="0"/>
              <a:t>24.10.2011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465B-EB2C-4A0F-BFAA-F37918DDCF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6201-22FF-4EAC-A78E-A348795A72EF}" type="datetimeFigureOut">
              <a:rPr lang="ru-RU" smtClean="0"/>
              <a:t>24.10.2011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3465B-EB2C-4A0F-BFAA-F37918DDCF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5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772400" cy="1470025"/>
          </a:xfr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algn="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ПОЙМЕННЫЕ ЛЕСА И КУСТАРНИКИ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949280"/>
            <a:ext cx="8640960" cy="672480"/>
          </a:xfrm>
        </p:spPr>
        <p:txBody>
          <a:bodyPr anchor="b"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ЛЫСЕНКО МАРИНА АНАТОЛЬЕВНА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40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247015" cy="4855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5661248"/>
            <a:ext cx="8363272" cy="936104"/>
          </a:xfrm>
        </p:spPr>
        <p:txBody>
          <a:bodyPr anchor="ctr">
            <a:normAutofit fontScale="92500" lnSpcReduction="20000"/>
          </a:bodyPr>
          <a:lstStyle/>
          <a:p>
            <a:pPr indent="365125" algn="just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леса покрывают в основном речные долины. Там можно встретить дуб, ясень, клён, хвойные деревья.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98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640960" cy="1210146"/>
          </a:xfrm>
        </p:spPr>
        <p:txBody>
          <a:bodyPr anchor="ctr">
            <a:normAutofit fontScale="90000"/>
          </a:bodyPr>
          <a:lstStyle/>
          <a:p>
            <a:pPr indent="365125" algn="just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Пойменные леса произрастают в периодически затапливаемых частях речных долин. Они распространены в низовьях и долинах рек Дона, Кагальника, Аксая, Миуса и Темерника.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5"/>
          <a:stretch/>
        </p:blipFill>
        <p:spPr>
          <a:xfrm>
            <a:off x="629070" y="476672"/>
            <a:ext cx="7966522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680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indent="365125" algn="just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можно встретить берёзу, ольху, тополь, осину, дуб и дикорастущие фруктовые деревья.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27" b="18261"/>
          <a:stretch/>
        </p:blipFill>
        <p:spPr>
          <a:xfrm>
            <a:off x="395535" y="1412776"/>
            <a:ext cx="3626069" cy="2894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08920"/>
            <a:ext cx="3888432" cy="2708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85750"/>
            <a:ext cx="2999408" cy="2999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5799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568" y="5229200"/>
            <a:ext cx="8229600" cy="1359024"/>
          </a:xfrm>
        </p:spPr>
        <p:txBody>
          <a:bodyPr anchor="ctr">
            <a:normAutofit fontScale="90000"/>
          </a:bodyPr>
          <a:lstStyle/>
          <a:p>
            <a:pPr indent="365125" algn="just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прибрежные леса в основном исчезли. Только изредка по склонам берегов можно встретить кустарники да дикорастущие фруктовые деревья.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89" y="548680"/>
            <a:ext cx="6474764" cy="433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5229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712968" cy="1143000"/>
          </a:xfrm>
        </p:spPr>
        <p:txBody>
          <a:bodyPr anchor="t">
            <a:normAutofit fontScale="90000"/>
          </a:bodyPr>
          <a:lstStyle/>
          <a:p>
            <a:pPr indent="365125" algn="just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 время на территории края большая часть лесов – искусственного происхождения. Были высажены: дуб, сосна, ива, тополь, вяз, берёза, орешник, акация и другие деревья и кустарники.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6" y="354899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1344"/>
            <a:ext cx="4000675" cy="3000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92896"/>
            <a:ext cx="4104456" cy="2757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463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008313" cy="923702"/>
          </a:xfrm>
        </p:spPr>
        <p:txBody>
          <a:bodyPr anchor="t">
            <a:norm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ВЁШЕНСКИЙ ДУБ</a:t>
            </a: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0648"/>
            <a:ext cx="5028480" cy="6320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196752"/>
            <a:ext cx="3296345" cy="5339135"/>
          </a:xfrm>
        </p:spPr>
        <p:txBody>
          <a:bodyPr anchor="ctr">
            <a:normAutofit/>
          </a:bodyPr>
          <a:lstStyle/>
          <a:p>
            <a:pPr indent="365125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станице Вёшенской, в красивейшем месте, расположен памятник природы «Вёшенский дуб».</a:t>
            </a:r>
          </a:p>
          <a:p>
            <a:pPr indent="365125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Дубу-великану более 400 лет, а обхватить его смогут не менее четырёх мужчин. </a:t>
            </a: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93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166</Words>
  <Application>Microsoft Office PowerPoint</Application>
  <PresentationFormat>Экран (4:3)</PresentationFormat>
  <Paragraphs>11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Тема2</vt:lpstr>
      <vt:lpstr>ПОЙМЕННЫЕ ЛЕСА И КУСТАРНИКИ</vt:lpstr>
      <vt:lpstr>Презентация PowerPoint</vt:lpstr>
      <vt:lpstr>Пойменные леса произрастают в периодически затапливаемых частях речных долин. Они распространены в низовьях и долинах рек Дона, Кагальника, Аксая, Миуса и Темерника.</vt:lpstr>
      <vt:lpstr>Там можно встретить берёзу, ольху, тополь, осину, дуб и дикорастущие фруктовые деревья.</vt:lpstr>
      <vt:lpstr>В настоящее время прибрежные леса в основном исчезли. Только изредка по склонам берегов можно встретить кустарники да дикорастущие фруктовые деревья.</vt:lpstr>
      <vt:lpstr>В наше время на территории края большая часть лесов – искусственного происхождения. Были высажены: дуб, сосна, ива, тополь, вяз, берёза, орешник, акация и другие деревья и кустарники.</vt:lpstr>
      <vt:lpstr>ВЁШЕНСКИЙ ДУБ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2011-10-21T17:09:08Z</dcterms:created>
  <dcterms:modified xsi:type="dcterms:W3CDTF">2011-10-24T14:29:07Z</dcterms:modified>
</cp:coreProperties>
</file>