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302" r:id="rId3"/>
    <p:sldId id="303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9" r:id="rId13"/>
    <p:sldId id="270" r:id="rId14"/>
    <p:sldId id="275" r:id="rId15"/>
    <p:sldId id="277" r:id="rId16"/>
    <p:sldId id="267" r:id="rId17"/>
    <p:sldId id="268" r:id="rId18"/>
    <p:sldId id="271" r:id="rId19"/>
    <p:sldId id="272" r:id="rId20"/>
    <p:sldId id="273" r:id="rId21"/>
    <p:sldId id="274" r:id="rId22"/>
    <p:sldId id="278" r:id="rId23"/>
    <p:sldId id="279" r:id="rId24"/>
    <p:sldId id="296" r:id="rId25"/>
    <p:sldId id="299" r:id="rId26"/>
    <p:sldId id="297" r:id="rId27"/>
    <p:sldId id="298" r:id="rId28"/>
    <p:sldId id="300" r:id="rId29"/>
    <p:sldId id="280" r:id="rId30"/>
    <p:sldId id="281" r:id="rId31"/>
    <p:sldId id="283" r:id="rId32"/>
    <p:sldId id="282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1" autoAdjust="0"/>
    <p:restoredTop sz="94613" autoAdjust="0"/>
  </p:normalViewPr>
  <p:slideViewPr>
    <p:cSldViewPr>
      <p:cViewPr>
        <p:scale>
          <a:sx n="50" d="100"/>
          <a:sy n="50" d="100"/>
        </p:scale>
        <p:origin x="-107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80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2E3BC8-51EF-4377-9734-330F1C0C2ECD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72AA52-4532-415F-8389-9CB54DA254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56979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Relationship Id="rId9" Type="http://schemas.openxmlformats.org/officeDocument/2006/relationships/image" Target="../media/image75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image" Target="../media/image77.jpeg"/><Relationship Id="rId7" Type="http://schemas.openxmlformats.org/officeDocument/2006/relationships/image" Target="../media/image81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10" Type="http://schemas.openxmlformats.org/officeDocument/2006/relationships/image" Target="../media/image84.jpeg"/><Relationship Id="rId4" Type="http://schemas.openxmlformats.org/officeDocument/2006/relationships/image" Target="../media/image78.jpeg"/><Relationship Id="rId9" Type="http://schemas.openxmlformats.org/officeDocument/2006/relationships/image" Target="../media/image8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jpeg"/><Relationship Id="rId3" Type="http://schemas.openxmlformats.org/officeDocument/2006/relationships/image" Target="../media/image87.jpeg"/><Relationship Id="rId7" Type="http://schemas.openxmlformats.org/officeDocument/2006/relationships/image" Target="../media/image91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jpeg"/><Relationship Id="rId5" Type="http://schemas.openxmlformats.org/officeDocument/2006/relationships/image" Target="../media/image89.jpeg"/><Relationship Id="rId4" Type="http://schemas.openxmlformats.org/officeDocument/2006/relationships/image" Target="../media/image88.jpeg"/><Relationship Id="rId9" Type="http://schemas.openxmlformats.org/officeDocument/2006/relationships/image" Target="../media/image9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jpeg"/><Relationship Id="rId5" Type="http://schemas.openxmlformats.org/officeDocument/2006/relationships/image" Target="../media/image97.jpeg"/><Relationship Id="rId4" Type="http://schemas.openxmlformats.org/officeDocument/2006/relationships/image" Target="../media/image96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jpeg"/><Relationship Id="rId3" Type="http://schemas.openxmlformats.org/officeDocument/2006/relationships/image" Target="../media/image100.jpeg"/><Relationship Id="rId7" Type="http://schemas.openxmlformats.org/officeDocument/2006/relationships/image" Target="../media/image104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jpeg"/><Relationship Id="rId5" Type="http://schemas.openxmlformats.org/officeDocument/2006/relationships/image" Target="../media/image102.jpeg"/><Relationship Id="rId4" Type="http://schemas.openxmlformats.org/officeDocument/2006/relationships/image" Target="../media/image101.jpeg"/><Relationship Id="rId9" Type="http://schemas.openxmlformats.org/officeDocument/2006/relationships/image" Target="../media/image10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00808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i="1" dirty="0" err="1">
                <a:latin typeface="Book Antiqua" panose="02040602050305030304" pitchFamily="18" charset="0"/>
              </a:rPr>
              <a:t>Практическо</a:t>
            </a:r>
            <a:r>
              <a:rPr lang="ru-RU" b="1" i="1" dirty="0">
                <a:latin typeface="Book Antiqua" panose="02040602050305030304" pitchFamily="18" charset="0"/>
              </a:rPr>
              <a:t>-творческий проект «Путешествие по сказкам А. С. Пушкина»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44824"/>
            <a:ext cx="8496944" cy="4752528"/>
          </a:xfrm>
        </p:spPr>
      </p:pic>
    </p:spTree>
    <p:extLst>
      <p:ext uri="{BB962C8B-B14F-4D97-AF65-F5344CB8AC3E}">
        <p14:creationId xmlns="" xmlns:p14="http://schemas.microsoft.com/office/powerpoint/2010/main" val="218210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8032"/>
            <a:ext cx="8229600" cy="6453336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/>
              <a:t>            </a:t>
            </a:r>
            <a:r>
              <a:rPr lang="ru-RU" sz="3200" b="1" u="sng" dirty="0" smtClean="0"/>
              <a:t>Основные </a:t>
            </a:r>
            <a:r>
              <a:rPr lang="ru-RU" sz="3200" b="1" u="sng" dirty="0"/>
              <a:t>этапы реализации проекта: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en-US" sz="2400" dirty="0" smtClean="0"/>
              <a:t>                                    </a:t>
            </a:r>
            <a:r>
              <a:rPr lang="ru-RU" sz="2800" b="1" i="1" u="sng" dirty="0" smtClean="0"/>
              <a:t>Подготовительный</a:t>
            </a:r>
            <a:r>
              <a:rPr lang="ru-RU" sz="2800" b="1" i="1" u="sng" dirty="0"/>
              <a:t>: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- опрос родителей и детей о том, какие книги дома читают, есть ли в домашней библиотеке произведения А.С Пушкина;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- обсуждение проекта, выяснение возможностей, средств, необходимых для реализации проекта;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- подбор методической, художественной литературы, </a:t>
            </a:r>
            <a:r>
              <a:rPr lang="ru-RU" sz="2400" dirty="0" smtClean="0"/>
              <a:t>иллюстраций.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- </a:t>
            </a:r>
            <a:r>
              <a:rPr lang="ru-RU" sz="2400" dirty="0" smtClean="0"/>
              <a:t>подбор </a:t>
            </a:r>
            <a:r>
              <a:rPr lang="ru-RU" sz="2400" dirty="0"/>
              <a:t>материала для изобразительной и продуктивной деятельности;</a:t>
            </a:r>
            <a:br>
              <a:rPr lang="ru-RU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- музыкальные произведения.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91488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/>
          <a:lstStyle/>
          <a:p>
            <a:r>
              <a:rPr lang="ru-RU" b="1" i="1" u="sng" dirty="0" smtClean="0"/>
              <a:t>Основной</a:t>
            </a:r>
            <a:r>
              <a:rPr lang="en-US" b="1" i="1" u="sng" dirty="0" smtClean="0"/>
              <a:t> </a:t>
            </a:r>
            <a:r>
              <a:rPr lang="ru-RU" b="1" i="1" u="sng" dirty="0" smtClean="0"/>
              <a:t>этап: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0284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Беседа по сказке Пушкина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« </a:t>
            </a:r>
            <a:r>
              <a:rPr lang="ru-RU" i="1" dirty="0"/>
              <a:t>Сказка о царе </a:t>
            </a:r>
            <a:r>
              <a:rPr lang="ru-RU" i="1" dirty="0" err="1"/>
              <a:t>Салтане</a:t>
            </a:r>
            <a:r>
              <a:rPr lang="ru-RU" i="1" dirty="0"/>
              <a:t>»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C:\Documents and Settings\Admin\Рабочий стол\для проекта\IMG_20131122_16092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4330824" cy="4536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Admin\Рабочий стол\АС.Пушкин\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72816"/>
            <a:ext cx="3754512" cy="4536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5480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130324"/>
            <a:ext cx="8229600" cy="2119164"/>
          </a:xfrm>
        </p:spPr>
        <p:txBody>
          <a:bodyPr>
            <a:noAutofit/>
          </a:bodyPr>
          <a:lstStyle/>
          <a:p>
            <a:r>
              <a:rPr lang="ru-RU" sz="4000" b="1" dirty="0"/>
              <a:t>Заучивание стихотворения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ru-RU" sz="4000" b="1" dirty="0" smtClean="0"/>
              <a:t>А.С </a:t>
            </a:r>
            <a:r>
              <a:rPr lang="ru-RU" sz="4000" b="1" dirty="0"/>
              <a:t>Пушкина 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i="1" dirty="0" smtClean="0"/>
              <a:t>«У </a:t>
            </a:r>
            <a:r>
              <a:rPr lang="ru-RU" sz="4000" i="1" dirty="0"/>
              <a:t>Л</a:t>
            </a:r>
            <a:r>
              <a:rPr lang="ru-RU" sz="4000" i="1" dirty="0" smtClean="0"/>
              <a:t>укоморья </a:t>
            </a:r>
            <a:r>
              <a:rPr lang="ru-RU" sz="4000" i="1" dirty="0"/>
              <a:t>дуб зеленый…»</a:t>
            </a:r>
          </a:p>
        </p:txBody>
      </p:sp>
      <p:pic>
        <p:nvPicPr>
          <p:cNvPr id="5122" name="Picture 2" descr="C:\Documents and Settings\Admin\Рабочий стол\для проекта\IMG_20131122_16104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Admin\Рабочий стол\Безымянный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357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Рассматривание иллюстраций по сказкам А.С. Пушкина.</a:t>
            </a:r>
            <a:endParaRPr lang="ru-RU" b="1" dirty="0"/>
          </a:p>
        </p:txBody>
      </p:sp>
      <p:pic>
        <p:nvPicPr>
          <p:cNvPr id="13" name="Объект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250010"/>
            <a:ext cx="3312368" cy="24304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509772"/>
            <a:ext cx="3168352" cy="25542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73" y="1567734"/>
            <a:ext cx="3185893" cy="24383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250010"/>
            <a:ext cx="3564904" cy="24304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55331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>
            <a:off x="13861032" y="274638"/>
            <a:ext cx="108012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8" name="Объект 27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7" y="176171"/>
            <a:ext cx="1871258" cy="3309934"/>
          </a:xfrm>
        </p:spPr>
      </p:pic>
      <p:pic>
        <p:nvPicPr>
          <p:cNvPr id="1027" name="Picture 3" descr="C:\Documents and Settings\Admin\Рабочий стол\AC\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462751"/>
            <a:ext cx="2520280" cy="19118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Admin\Рабочий стол\AC\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323" y="4382040"/>
            <a:ext cx="1451574" cy="23270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Admin\Рабочий стол\AC\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696" y="2462752"/>
            <a:ext cx="2200743" cy="16627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Admin\Рабочий стол\AC\1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620195"/>
            <a:ext cx="2304256" cy="20889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Documents and Settings\Admin\Рабочий стол\AC\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17032"/>
            <a:ext cx="1835763" cy="29586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Documents and Settings\Admin\Рабочий стол\AC\8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49208"/>
            <a:ext cx="2094827" cy="18813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Documents and Settings\Admin\Рабочий стол\AC\4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818" y="2441893"/>
            <a:ext cx="1325767" cy="19401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Documents and Settings\Admin\Рабочий стол\AC\11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780" y="249207"/>
            <a:ext cx="2540234" cy="1919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Documents and Settings\Admin\Рабочий стол\AC\7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115" y="4581128"/>
            <a:ext cx="2504785" cy="21288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Documents and Settings\Admin\Рабочий стол\AC\6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01612"/>
            <a:ext cx="1376561" cy="20144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6299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Беседа о </a:t>
            </a:r>
            <a:r>
              <a:rPr lang="ru-RU" b="1" dirty="0"/>
              <a:t>Пушкине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1484784"/>
            <a:ext cx="2232059" cy="1674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5856" y="1489203"/>
            <a:ext cx="2232248" cy="1674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0191" y="1489202"/>
            <a:ext cx="2226167" cy="166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3" y="3888172"/>
            <a:ext cx="2364101" cy="1773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5856" y="3888172"/>
            <a:ext cx="2364100" cy="17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9900" y="3888171"/>
            <a:ext cx="2364100" cy="17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9428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3428" y="188640"/>
            <a:ext cx="5328592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Л</a:t>
            </a:r>
            <a:r>
              <a:rPr lang="ru-RU" b="1" dirty="0" smtClean="0"/>
              <a:t>ицейские годы А.С. Пушкина</a:t>
            </a:r>
            <a:endParaRPr lang="ru-RU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0172" y="1628801"/>
            <a:ext cx="2770493" cy="3655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8183" y="1628801"/>
            <a:ext cx="2710339" cy="3655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Documents and Settings\Admin\Рабочий стол\Безымянный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36" y="1628800"/>
            <a:ext cx="2428876" cy="36555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5069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Презентация по сказкам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А.С.</a:t>
            </a:r>
            <a:r>
              <a:rPr lang="en-US" b="1" dirty="0" smtClean="0"/>
              <a:t> </a:t>
            </a:r>
            <a:r>
              <a:rPr lang="ru-RU" b="1" dirty="0" smtClean="0"/>
              <a:t>Пушкина</a:t>
            </a:r>
            <a:endParaRPr lang="ru-RU" dirty="0"/>
          </a:p>
        </p:txBody>
      </p:sp>
      <p:pic>
        <p:nvPicPr>
          <p:cNvPr id="6147" name="Picture 3" descr="C:\Documents and Settings\Admin\Рабочий стол\для проекта\4\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256" y="1700808"/>
            <a:ext cx="4030216" cy="41044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Admin\Рабочий стол\Безымянный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88033"/>
            <a:ext cx="3930820" cy="39300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5547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Аппликация </a:t>
            </a:r>
            <a:br>
              <a:rPr lang="ru-RU" b="1" dirty="0" smtClean="0"/>
            </a:br>
            <a:r>
              <a:rPr lang="ru-RU" b="1" dirty="0" smtClean="0"/>
              <a:t>«У Лукоморья дуб зеленый»</a:t>
            </a:r>
            <a:r>
              <a:rPr lang="ru-RU" dirty="0" smtClean="0"/>
              <a:t> </a:t>
            </a:r>
            <a:r>
              <a:rPr lang="ru-RU" sz="2700" dirty="0" smtClean="0"/>
              <a:t>(Коллективная работа детей подготовительной группы)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170" name="Picture 2" descr="C:\Documents and Settings\Admin\Рабочий стол\для проекта\IMG_20131119_13103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64" y="1916832"/>
            <a:ext cx="3394472" cy="42093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Documents and Settings\Admin\Рабочий стол\для проекта\IMG_20131120_1321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7143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Номера слайдов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4 –  Актуальность выбранной темы.</a:t>
            </a:r>
          </a:p>
          <a:p>
            <a:pPr marL="0" indent="0">
              <a:buNone/>
            </a:pPr>
            <a:r>
              <a:rPr lang="ru-RU" sz="2400" dirty="0"/>
              <a:t>5</a:t>
            </a:r>
            <a:r>
              <a:rPr lang="ru-RU" sz="2400" dirty="0" smtClean="0"/>
              <a:t> - </a:t>
            </a:r>
            <a:r>
              <a:rPr lang="ru-RU" sz="2400" dirty="0"/>
              <a:t>Ц</a:t>
            </a:r>
            <a:r>
              <a:rPr lang="ru-RU" sz="2400" dirty="0" smtClean="0"/>
              <a:t>ели и задачи выбранной темы. </a:t>
            </a:r>
          </a:p>
          <a:p>
            <a:pPr marL="0" indent="0">
              <a:buNone/>
            </a:pPr>
            <a:r>
              <a:rPr lang="ru-RU" sz="2400" dirty="0" smtClean="0"/>
              <a:t>6 – Обеспечение.</a:t>
            </a:r>
          </a:p>
          <a:p>
            <a:pPr marL="0" indent="0">
              <a:buNone/>
            </a:pPr>
            <a:r>
              <a:rPr lang="ru-RU" sz="2400" dirty="0" smtClean="0"/>
              <a:t>7 - Включение родителей.</a:t>
            </a:r>
          </a:p>
          <a:p>
            <a:pPr marL="0" indent="0">
              <a:buNone/>
            </a:pPr>
            <a:r>
              <a:rPr lang="ru-RU" sz="2400" dirty="0" smtClean="0"/>
              <a:t>8 - Продолжительность проекта, Участники.</a:t>
            </a:r>
          </a:p>
          <a:p>
            <a:pPr marL="0" indent="0">
              <a:buNone/>
            </a:pPr>
            <a:r>
              <a:rPr lang="ru-RU" sz="2400" dirty="0" smtClean="0"/>
              <a:t>9 - Предполагаемый результат. </a:t>
            </a:r>
          </a:p>
          <a:p>
            <a:pPr marL="0" indent="0">
              <a:buNone/>
            </a:pPr>
            <a:r>
              <a:rPr lang="ru-RU" sz="2400" dirty="0" smtClean="0"/>
              <a:t>10 - Продукт проектной деятельности.</a:t>
            </a:r>
          </a:p>
          <a:p>
            <a:pPr marL="0" indent="0">
              <a:buNone/>
            </a:pPr>
            <a:r>
              <a:rPr lang="ru-RU" sz="2400" dirty="0" smtClean="0"/>
              <a:t>11 - Подготовительный этап.</a:t>
            </a:r>
          </a:p>
          <a:p>
            <a:pPr marL="0" indent="0">
              <a:buNone/>
            </a:pPr>
            <a:r>
              <a:rPr lang="ru-RU" sz="2400" dirty="0" smtClean="0"/>
              <a:t>12 – 43 -  Основной этап.</a:t>
            </a:r>
          </a:p>
          <a:p>
            <a:pPr marL="0" indent="0">
              <a:buNone/>
            </a:pPr>
            <a:r>
              <a:rPr lang="ru-RU" sz="2400" dirty="0" smtClean="0"/>
              <a:t>44 – Заключительный этап.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84099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Рисование. </a:t>
            </a:r>
            <a:r>
              <a:rPr lang="ru-RU" dirty="0" smtClean="0"/>
              <a:t>Тема </a:t>
            </a:r>
            <a:r>
              <a:rPr lang="en-US" i="1" dirty="0" smtClean="0"/>
              <a:t>”</a:t>
            </a:r>
            <a:r>
              <a:rPr lang="ru-RU" i="1" dirty="0" smtClean="0"/>
              <a:t>Любимые герои Пушкинских сказок</a:t>
            </a:r>
            <a:r>
              <a:rPr lang="en-US" i="1" dirty="0" smtClean="0"/>
              <a:t>”</a:t>
            </a:r>
            <a:endParaRPr lang="ru-RU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2664096" cy="2403622"/>
          </a:xfrm>
        </p:spPr>
      </p:pic>
      <p:pic>
        <p:nvPicPr>
          <p:cNvPr id="8194" name="Picture 2" descr="C:\Documents and Settings\Admin\Рабочий стол\для проекта\IMG_20131119_11055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681" y="1556792"/>
            <a:ext cx="2675487" cy="24036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Documents and Settings\Admin\Рабочий стол\для проекта\IMG_20131119_11054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56792"/>
            <a:ext cx="2528265" cy="24036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Documents and Settings\Admin\Рабочий стол\для проекта\IMG_20131119_11034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04632"/>
            <a:ext cx="2664096" cy="24137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Documents and Settings\Admin\Рабочий стол\для проекта\IMG_20131119_11030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681" y="4104632"/>
            <a:ext cx="2675488" cy="24137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Documents and Settings\Admin\Рабочий стол\для проекта\IMG_20131119_11022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104631"/>
            <a:ext cx="2528266" cy="24137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1828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</p:spPr>
        <p:txBody>
          <a:bodyPr>
            <a:normAutofit/>
          </a:bodyPr>
          <a:lstStyle/>
          <a:p>
            <a:r>
              <a:rPr lang="ru-RU" b="1" dirty="0" smtClean="0"/>
              <a:t>Наши работы</a:t>
            </a:r>
            <a:endParaRPr lang="ru-RU" b="1" dirty="0"/>
          </a:p>
        </p:txBody>
      </p:sp>
      <p:pic>
        <p:nvPicPr>
          <p:cNvPr id="9218" name="Picture 2" descr="C:\Documents and Settings\Admin\Рабочий стол\для проекта\фото с телефона\IMG_20131126_13173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20" y="4197352"/>
            <a:ext cx="1800000" cy="24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19" name="Picture 3" descr="C:\Documents and Settings\Admin\Рабочий стол\для проекта\фото с телефона\IMG_20131126_13145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20" y="1516801"/>
            <a:ext cx="1800000" cy="24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20" name="Picture 4" descr="C:\Documents and Settings\Admin\Рабочий стол\для проекта\фото с телефона\IMG_20131126_13153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559" y="4197352"/>
            <a:ext cx="1800000" cy="24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21" name="Picture 5" descr="C:\Documents and Settings\Admin\Рабочий стол\для проекта\фото с телефона\IMG_20131126_13154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257265"/>
            <a:ext cx="1800000" cy="24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22" name="Picture 6" descr="C:\Documents and Settings\Admin\Рабочий стол\для проекта\фото с телефона\IMG_20131126_13161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559" y="1484784"/>
            <a:ext cx="1880193" cy="24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24" name="Picture 8" descr="C:\Documents and Settings\Admin\Рабочий стол\для проекта\фото с телефона\IMG_20131126_131646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484784"/>
            <a:ext cx="1800000" cy="24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25" name="Picture 9" descr="C:\Documents and Settings\Admin\Рабочий стол\для проекта\фото с телефона\IMG_20131126_131700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257265"/>
            <a:ext cx="1800000" cy="24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26" name="Picture 10" descr="C:\Documents and Settings\Admin\Рабочий стол\для проекта\IMG_20131119_110500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16801"/>
            <a:ext cx="1800000" cy="24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242397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Драматизация отрывков из </a:t>
            </a:r>
            <a:r>
              <a:rPr lang="ru-RU" b="1" dirty="0"/>
              <a:t>любимых </a:t>
            </a:r>
            <a:r>
              <a:rPr lang="ru-RU" b="1" dirty="0" smtClean="0"/>
              <a:t>сказок А.С. Пушкина.</a:t>
            </a:r>
            <a:endParaRPr lang="ru-RU" b="1" dirty="0"/>
          </a:p>
        </p:txBody>
      </p:sp>
      <p:pic>
        <p:nvPicPr>
          <p:cNvPr id="1026" name="Picture 2" descr="C:\Documents and Settings\Admin\Рабочий стол\для проекта\IMG_20131122_16154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628800"/>
            <a:ext cx="3024336" cy="22682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Admin\Рабочий стол\для проекта\IMG_20131122_16162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1068"/>
            <a:ext cx="2807952" cy="21059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Admin\Рабочий стол\для проекта\IMG_20131122_16164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041068"/>
            <a:ext cx="2807952" cy="21059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1321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Совместное творчество детей и родителей</a:t>
            </a:r>
            <a:r>
              <a:rPr lang="en-US" sz="3600" b="1" dirty="0" smtClean="0"/>
              <a:t>:</a:t>
            </a:r>
            <a:r>
              <a:rPr lang="ru-RU" sz="3600" b="1" dirty="0" smtClean="0"/>
              <a:t> изготовление книжек – малышек.</a:t>
            </a:r>
            <a:endParaRPr lang="ru-RU" sz="3600" b="1" dirty="0"/>
          </a:p>
        </p:txBody>
      </p:sp>
      <p:pic>
        <p:nvPicPr>
          <p:cNvPr id="1026" name="Picture 2" descr="C:\Documents and Settings\Admin\Рабочий стол\для проекта\фото с телефона\IMG_20131126_12174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837044"/>
            <a:ext cx="2016224" cy="26882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Admin\Рабочий стол\для проекта\фото с телефона\IMG_20131126_12170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1728192" cy="26539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Admin\Рабочий стол\для проекта\фото с телефона\IMG_20131126_12172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82980"/>
            <a:ext cx="1994861" cy="26598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Admin\Рабочий стол\для проекта\фото с телефона\IMG_20131126_12173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181" y="4077072"/>
            <a:ext cx="1959276" cy="25116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2977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363755" cy="17728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083854"/>
            <a:ext cx="2363755" cy="17728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030" y="240681"/>
            <a:ext cx="2306108" cy="17295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996" y="2263180"/>
            <a:ext cx="2322512" cy="1741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62" y="2933564"/>
            <a:ext cx="2267744" cy="17008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253" y="3478832"/>
            <a:ext cx="1883702" cy="1412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3" y="4891609"/>
            <a:ext cx="2191660" cy="16152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961284"/>
            <a:ext cx="2237813" cy="1678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53370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60" y="283500"/>
            <a:ext cx="2987824" cy="22408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359" y="366850"/>
            <a:ext cx="2876690" cy="21575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60" y="4199856"/>
            <a:ext cx="3428528" cy="25713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203" y="4199856"/>
            <a:ext cx="3428528" cy="25713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722073"/>
            <a:ext cx="3888432" cy="29163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4244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/>
              <a:t>Совместное творчество детей и родителей в рисунках</a:t>
            </a:r>
            <a:endParaRPr lang="ru-RU" sz="4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628800"/>
            <a:ext cx="2016224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896" y="1489251"/>
            <a:ext cx="2394927" cy="3193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526046"/>
            <a:ext cx="1930989" cy="2574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724" y="1526046"/>
            <a:ext cx="1460684" cy="1947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02" y="4019744"/>
            <a:ext cx="1390292" cy="1853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198588"/>
            <a:ext cx="3029184" cy="2271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582" y="4818034"/>
            <a:ext cx="1388495" cy="1851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127" y="5276457"/>
            <a:ext cx="1592026" cy="1194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2587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95" y="2348880"/>
            <a:ext cx="2555776" cy="1916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040" y="2526657"/>
            <a:ext cx="2318739" cy="1739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95" y="4684068"/>
            <a:ext cx="2459765" cy="1844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040" y="4554042"/>
            <a:ext cx="2806500" cy="2104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293" y="4761282"/>
            <a:ext cx="2483182" cy="1862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75" y="262440"/>
            <a:ext cx="2450885" cy="1838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882" y="335028"/>
            <a:ext cx="2507898" cy="1880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013" y="2490515"/>
            <a:ext cx="2578003" cy="1933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938" y="335029"/>
            <a:ext cx="2507898" cy="1880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15879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08" y="260350"/>
            <a:ext cx="8544984" cy="6408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64997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47464"/>
            <a:ext cx="8229600" cy="252028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Лепка</a:t>
            </a:r>
            <a:r>
              <a:rPr lang="ru-RU" sz="2400" dirty="0" smtClean="0"/>
              <a:t> по теме</a:t>
            </a:r>
            <a:r>
              <a:rPr lang="en-US" sz="2400" dirty="0" smtClean="0"/>
              <a:t>:</a:t>
            </a:r>
            <a:br>
              <a:rPr lang="en-US" sz="2400" dirty="0" smtClean="0"/>
            </a:br>
            <a:r>
              <a:rPr lang="en-US" sz="2400" i="1" dirty="0" smtClean="0"/>
              <a:t>‘’</a:t>
            </a:r>
            <a:r>
              <a:rPr lang="ru-RU" sz="2400" i="1" dirty="0" smtClean="0"/>
              <a:t>Белка песенки поёт</a:t>
            </a:r>
            <a:r>
              <a:rPr lang="en-US" sz="2400" i="1" dirty="0" smtClean="0"/>
              <a:t>,</a:t>
            </a: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>Да орешки всё грызёт</a:t>
            </a:r>
            <a:r>
              <a:rPr lang="en-US" sz="2400" i="1" dirty="0" smtClean="0"/>
              <a:t>…’’</a:t>
            </a:r>
            <a:endParaRPr lang="ru-RU" sz="2400" i="1" dirty="0"/>
          </a:p>
        </p:txBody>
      </p:sp>
      <p:pic>
        <p:nvPicPr>
          <p:cNvPr id="1026" name="Picture 2" descr="C:\Documents and Settings\Admin\Рабочий стол\для проекта\IMG_20131120_13253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70400" y="4885961"/>
            <a:ext cx="2055520" cy="14036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C:\Documents and Settings\Admin\Рабочий стол\для проекта\IMG_20131120_13260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08812" y="1555558"/>
            <a:ext cx="2363490" cy="17726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C:\Documents and Settings\Admin\Рабочий стол\для проекта\IMG_20131120_13263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38004" y="4187609"/>
            <a:ext cx="2036420" cy="15273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 descr="C:\Documents and Settings\Admin\Рабочий стол\для проекта\IMG_20131120_13270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4132" y="1589254"/>
            <a:ext cx="2363492" cy="16597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2" name="Picture 8" descr="C:\Documents and Settings\Admin\Рабочий стол\для проекта\IMG_20131120_13255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02106" y="1173308"/>
            <a:ext cx="2079225" cy="22528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3" name="Picture 9" descr="C:\Documents and Settings\Admin\Рабочий стол\для проекта\IMG_20131120_13235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35218" y="4173544"/>
            <a:ext cx="3141331" cy="19959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4" name="Picture 10" descr="C:\Documents and Settings\Admin\Рабочий стол\для проекта\IMG_20131120_132427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6427" y="4819350"/>
            <a:ext cx="2074619" cy="15559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5" name="Picture 11" descr="C:\Documents and Settings\Admin\Рабочий стол\для проекта\IMG_20131120_132502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08727" y="4185084"/>
            <a:ext cx="2016224" cy="15121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202279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b="1" i="1" u="sng" dirty="0" smtClean="0"/>
              <a:t>Актуальность выбранной темы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</a:t>
            </a:r>
            <a:r>
              <a:rPr lang="ru-RU" dirty="0"/>
              <a:t>Искусство – одно из мощных средств воспитания чувств, поэтому надо учить детей понимать и любить произведения литературы, живописи, музыки, научить понимать, что чрезвычайно важную роль играют и художественные средства, с помощью которых художник создает образ. В литературе – это выразительные средства языка, в изобразительном искусстве - линии и краски, в музыке – звуки, в танце – движения. Поэтому, когда мы знакомим ребенка с каким-либо видом творческой деятельности, это положительно влияет на освоение им другой, обогащает опыт, вызывает более глубокие чувства и эмоции. Одним из самых ярких творцов художественных образов, доступных пониманию детей является </a:t>
            </a:r>
            <a:r>
              <a:rPr lang="ru-RU" dirty="0" err="1"/>
              <a:t>А.С.Пушкин</a:t>
            </a:r>
            <a:r>
              <a:rPr lang="ru-RU" dirty="0"/>
              <a:t>. Напевность, ритмичность, лаконичность, выразительность, музыкальность его стихов всегда находит отклик в душе, как взрослого, так и ребенка. Рано или поздно поэт становится другом каждому читающему человеку, и задача взрослых - познакомить с ним ребенка как можно раньше и сделать его стихи, сказки жизнь частью внутреннего мира растущего человека.</a:t>
            </a:r>
          </a:p>
        </p:txBody>
      </p:sp>
    </p:spTree>
    <p:extLst>
      <p:ext uri="{BB962C8B-B14F-4D97-AF65-F5344CB8AC3E}">
        <p14:creationId xmlns="" xmlns:p14="http://schemas.microsoft.com/office/powerpoint/2010/main" val="351077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Аппликация</a:t>
            </a:r>
            <a:r>
              <a:rPr lang="ru-RU" dirty="0" smtClean="0"/>
              <a:t> к сказке </a:t>
            </a:r>
            <a:br>
              <a:rPr lang="ru-RU" dirty="0" smtClean="0"/>
            </a:br>
            <a:r>
              <a:rPr lang="ru-RU" i="1" dirty="0" smtClean="0"/>
              <a:t>«Золотая рыбка»</a:t>
            </a:r>
            <a:endParaRPr lang="ru-RU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3608784" cy="27065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5" y="2780928"/>
            <a:ext cx="4956043" cy="37170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639444"/>
            <a:ext cx="2189989" cy="16424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980" y="1532806"/>
            <a:ext cx="1355643" cy="10167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546920"/>
            <a:ext cx="1385359" cy="10390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91778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Игра-фантазия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«Если </a:t>
            </a:r>
            <a:r>
              <a:rPr lang="ru-RU" i="1" dirty="0"/>
              <a:t>б я поймал золотую рыбку</a:t>
            </a:r>
            <a:r>
              <a:rPr lang="ru-RU" i="1" dirty="0" smtClean="0"/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81" y="2046458"/>
            <a:ext cx="2783639" cy="20877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448" y="4289421"/>
            <a:ext cx="2766871" cy="20751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89" y="5093181"/>
            <a:ext cx="2124070" cy="15930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89" y="1696965"/>
            <a:ext cx="2075723" cy="15833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268" y="1593598"/>
            <a:ext cx="2165226" cy="16239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254" y="5063332"/>
            <a:ext cx="2160240" cy="16201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391" y="3324716"/>
            <a:ext cx="2243921" cy="16829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89" y="3450864"/>
            <a:ext cx="2075723" cy="15567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8097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Самостоятельная </a:t>
            </a:r>
            <a:r>
              <a:rPr lang="ru-RU" b="1" dirty="0"/>
              <a:t>деятельность детей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300" dirty="0"/>
              <a:t>Рассматривание иллюстраций в различных книгах сказок А.С Пушкина.</a:t>
            </a:r>
            <a:br>
              <a:rPr lang="ru-RU" sz="3300" dirty="0"/>
            </a:br>
            <a:endParaRPr lang="ru-RU" sz="3300" dirty="0"/>
          </a:p>
          <a:p>
            <a:pPr marL="514350" indent="-514350">
              <a:buFont typeface="+mj-lt"/>
              <a:buAutoNum type="arabicPeriod"/>
            </a:pPr>
            <a:r>
              <a:rPr lang="ru-RU" sz="3300" dirty="0" smtClean="0"/>
              <a:t>Самостоятельная </a:t>
            </a:r>
            <a:r>
              <a:rPr lang="ru-RU" sz="3300" dirty="0"/>
              <a:t>изобразительная деятельность по сказкам (рисование, раскраски, лепка, аппликация, ручной труд).</a:t>
            </a:r>
            <a:br>
              <a:rPr lang="ru-RU" sz="3300" dirty="0"/>
            </a:br>
            <a:endParaRPr lang="ru-RU" sz="3300" dirty="0"/>
          </a:p>
          <a:p>
            <a:pPr marL="514350" indent="-514350">
              <a:buFont typeface="+mj-lt"/>
              <a:buAutoNum type="arabicPeriod"/>
            </a:pPr>
            <a:r>
              <a:rPr lang="ru-RU" sz="3300" dirty="0" smtClean="0"/>
              <a:t>Творческая </a:t>
            </a:r>
            <a:r>
              <a:rPr lang="ru-RU" sz="3300" dirty="0"/>
              <a:t>театрализованная деятельность</a:t>
            </a:r>
            <a:r>
              <a:rPr lang="ru-RU" sz="3300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0487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9424" y="332656"/>
            <a:ext cx="8712968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sz="4000" b="1" dirty="0"/>
              <a:t>Цели и задачи:</a:t>
            </a:r>
          </a:p>
          <a:p>
            <a:endParaRPr lang="ru-RU" dirty="0"/>
          </a:p>
          <a:p>
            <a:r>
              <a:rPr lang="ru-RU" sz="2400" b="1" u="sng" dirty="0"/>
              <a:t>Цель</a:t>
            </a:r>
            <a:r>
              <a:rPr lang="ru-RU" sz="2000" b="1" dirty="0"/>
              <a:t>: </a:t>
            </a:r>
            <a:r>
              <a:rPr lang="ru-RU" dirty="0" smtClean="0"/>
              <a:t>создание </a:t>
            </a:r>
            <a:r>
              <a:rPr lang="ru-RU" dirty="0"/>
              <a:t>условий для активного использования литературного опыта детей в их творческой деятельности. </a:t>
            </a:r>
          </a:p>
          <a:p>
            <a:endParaRPr lang="ru-RU" dirty="0"/>
          </a:p>
          <a:p>
            <a:r>
              <a:rPr lang="ru-RU" sz="2400" b="1" u="sng" dirty="0"/>
              <a:t>Задачи</a:t>
            </a:r>
            <a:r>
              <a:rPr lang="ru-RU" sz="2400" dirty="0"/>
              <a:t>: </a:t>
            </a:r>
          </a:p>
          <a:p>
            <a:endParaRPr lang="ru-RU" dirty="0"/>
          </a:p>
          <a:p>
            <a:r>
              <a:rPr lang="ru-RU" dirty="0"/>
              <a:t> 1. Способствовать формированию интереса к книгам, литературным произведениям. </a:t>
            </a:r>
          </a:p>
          <a:p>
            <a:endParaRPr lang="ru-RU" dirty="0"/>
          </a:p>
          <a:p>
            <a:r>
              <a:rPr lang="ru-RU" dirty="0"/>
              <a:t> 2. Познакомить детей с творчеством великого русского поэта и писателя А. с. Пушкина. </a:t>
            </a:r>
          </a:p>
          <a:p>
            <a:endParaRPr lang="ru-RU" dirty="0"/>
          </a:p>
          <a:p>
            <a:r>
              <a:rPr lang="ru-RU" dirty="0"/>
              <a:t> 3. Воспитывать умение слушать и понимать литературные произведения, эмоционально откликаться на них. </a:t>
            </a:r>
          </a:p>
          <a:p>
            <a:endParaRPr lang="ru-RU" dirty="0"/>
          </a:p>
          <a:p>
            <a:r>
              <a:rPr lang="ru-RU" dirty="0"/>
              <a:t> 4. Способствовать развитию свободного общения со взрослыми и сверстниками в ходе реализации проекта</a:t>
            </a:r>
          </a:p>
          <a:p>
            <a:endParaRPr lang="ru-RU" dirty="0"/>
          </a:p>
          <a:p>
            <a:r>
              <a:rPr lang="ru-RU" dirty="0"/>
              <a:t> 5. Развивать элементы творчества, учить использовать прочитанное в других видах деятельности.</a:t>
            </a:r>
          </a:p>
        </p:txBody>
      </p:sp>
    </p:spTree>
    <p:extLst>
      <p:ext uri="{BB962C8B-B14F-4D97-AF65-F5344CB8AC3E}">
        <p14:creationId xmlns="" xmlns:p14="http://schemas.microsoft.com/office/powerpoint/2010/main" val="180678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rmAutofit/>
          </a:bodyPr>
          <a:lstStyle/>
          <a:p>
            <a:r>
              <a:rPr lang="ru-RU" b="1" i="1" dirty="0"/>
              <a:t>Обеспечение</a:t>
            </a:r>
            <a:r>
              <a:rPr lang="ru-RU" dirty="0"/>
              <a:t>: книги, литературный материал по теме проекта, видеосюжеты, иллюстрации</a:t>
            </a:r>
            <a:r>
              <a:rPr lang="ru-RU" dirty="0" smtClean="0"/>
              <a:t>, </a:t>
            </a:r>
            <a:r>
              <a:rPr lang="ru-RU" dirty="0"/>
              <a:t>материалы для продуктивной деятельности, магнитофон, проектор, компьютер</a:t>
            </a:r>
            <a:r>
              <a:rPr lang="ru-RU" dirty="0" smtClean="0"/>
              <a:t>, </a:t>
            </a:r>
            <a:r>
              <a:rPr lang="ru-RU" dirty="0"/>
              <a:t>игры по сказкам.</a:t>
            </a:r>
          </a:p>
        </p:txBody>
      </p:sp>
    </p:spTree>
    <p:extLst>
      <p:ext uri="{BB962C8B-B14F-4D97-AF65-F5344CB8AC3E}">
        <p14:creationId xmlns="" xmlns:p14="http://schemas.microsoft.com/office/powerpoint/2010/main" val="68347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/>
          <a:lstStyle/>
          <a:p>
            <a:r>
              <a:rPr lang="ru-RU" b="1" i="1" dirty="0"/>
              <a:t>Включение родителей</a:t>
            </a:r>
            <a:r>
              <a:rPr lang="ru-RU" dirty="0"/>
              <a:t>: подбор книг, совместное творчество детей и родителей по теме проекта, совместное просматривание </a:t>
            </a:r>
            <a:r>
              <a:rPr lang="en-US" dirty="0"/>
              <a:t> </a:t>
            </a:r>
            <a:r>
              <a:rPr lang="ru-RU" dirty="0" smtClean="0"/>
              <a:t>мультфильмов </a:t>
            </a:r>
            <a:r>
              <a:rPr lang="ru-RU" dirty="0"/>
              <a:t>с детьми, обогащение детской домашней библиотеки.</a:t>
            </a:r>
          </a:p>
        </p:txBody>
      </p:sp>
    </p:spTree>
    <p:extLst>
      <p:ext uri="{BB962C8B-B14F-4D97-AF65-F5344CB8AC3E}">
        <p14:creationId xmlns="" xmlns:p14="http://schemas.microsoft.com/office/powerpoint/2010/main" val="64291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 fontScale="90000"/>
          </a:bodyPr>
          <a:lstStyle/>
          <a:p>
            <a:r>
              <a:rPr lang="ru-RU" sz="5300" b="1" i="1" dirty="0"/>
              <a:t>Продолжительность</a:t>
            </a:r>
            <a:r>
              <a:rPr lang="ru-RU" dirty="0"/>
              <a:t>: </a:t>
            </a:r>
            <a:r>
              <a:rPr lang="en-US" dirty="0" smtClean="0"/>
              <a:t>1</a:t>
            </a:r>
            <a:r>
              <a:rPr lang="ru-RU" dirty="0" smtClean="0"/>
              <a:t> месяц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i="1" dirty="0"/>
              <a:t>Участники</a:t>
            </a:r>
            <a:r>
              <a:rPr lang="ru-RU" sz="3100" dirty="0"/>
              <a:t>: дети подготовительной </a:t>
            </a:r>
            <a:r>
              <a:rPr lang="ru-RU" sz="3100" dirty="0" smtClean="0"/>
              <a:t> </a:t>
            </a:r>
            <a:r>
              <a:rPr lang="ru-RU" sz="3100" dirty="0"/>
              <a:t>группы, воспитатели, музыкальный руководитель, родители,</a:t>
            </a:r>
            <a:br>
              <a:rPr lang="ru-RU" sz="3100" dirty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4000" b="1" i="1" dirty="0"/>
              <a:t>Образовательные области интегрированные</a:t>
            </a:r>
            <a:r>
              <a:rPr lang="ru-RU" sz="3100" dirty="0"/>
              <a:t>: </a:t>
            </a:r>
            <a:r>
              <a:rPr lang="ru-RU" sz="3100" dirty="0" smtClean="0"/>
              <a:t>«Коммуникация</a:t>
            </a:r>
            <a:r>
              <a:rPr lang="ru-RU" sz="3100" dirty="0"/>
              <a:t>», «Познание», «Чтение художественной литературы», «Художественное творчество», «Социализация</a:t>
            </a:r>
            <a:r>
              <a:rPr lang="ru-RU" sz="3100" dirty="0" smtClean="0"/>
              <a:t>»…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972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 fontScale="90000"/>
          </a:bodyPr>
          <a:lstStyle/>
          <a:p>
            <a:pPr algn="l"/>
            <a:r>
              <a:rPr lang="en-US" sz="2200" u="sng" dirty="0" smtClean="0"/>
              <a:t/>
            </a:r>
            <a:br>
              <a:rPr lang="en-US" sz="2200" u="sng" dirty="0" smtClean="0"/>
            </a:br>
            <a:r>
              <a:rPr lang="en-US" sz="2200" u="sng" dirty="0"/>
              <a:t/>
            </a:r>
            <a:br>
              <a:rPr lang="en-US" sz="2200" u="sng" dirty="0"/>
            </a:br>
            <a:r>
              <a:rPr lang="en-US" sz="2200" u="sng" dirty="0" smtClean="0"/>
              <a:t/>
            </a:r>
            <a:br>
              <a:rPr lang="en-US" sz="2200" u="sng" dirty="0" smtClean="0"/>
            </a:br>
            <a:r>
              <a:rPr lang="en-US" sz="2200" u="sng" dirty="0"/>
              <a:t/>
            </a:r>
            <a:br>
              <a:rPr lang="en-US" sz="2200" u="sng" dirty="0"/>
            </a:br>
            <a:r>
              <a:rPr lang="en-US" sz="2200" dirty="0" smtClean="0"/>
              <a:t>                </a:t>
            </a:r>
            <a:r>
              <a:rPr lang="ru-RU" sz="4000" b="1" i="1" u="sng" dirty="0" smtClean="0"/>
              <a:t>Предполагаемый </a:t>
            </a:r>
            <a:r>
              <a:rPr lang="ru-RU" sz="4000" b="1" i="1" u="sng" dirty="0"/>
              <a:t>результат</a:t>
            </a:r>
            <a:r>
              <a:rPr lang="ru-RU" sz="4000" u="sng" dirty="0"/>
              <a:t>: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- развитие интереса к творчеству А.С. Пушкина, к русской литературе;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- развитие у детей познавательной активности, творческих способностей, коммуникативных навыков;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- совершенствование звукопроизношения, выразительности и связной речи детей.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- развитие эмоциональной отзывчивости; 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- самостоятельная музыкально-художественная, театральная, изобразительная и познавательная творческая деятельность детей;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- гармонизация отношений между взрослыми и детьми.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5364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/>
          <a:lstStyle/>
          <a:p>
            <a:r>
              <a:rPr lang="ru-RU" b="1" i="1" u="sng" dirty="0" smtClean="0"/>
              <a:t>Продукт </a:t>
            </a:r>
            <a:r>
              <a:rPr lang="ru-RU" b="1" i="1" u="sng" dirty="0"/>
              <a:t>проектной деятельности</a:t>
            </a:r>
            <a:r>
              <a:rPr lang="ru-RU" u="sng" dirty="0"/>
              <a:t>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- выставки рисунков, поделок, работы по аппликации по сказкам А.С Пушкина.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9205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494</Words>
  <Application>Microsoft Office PowerPoint</Application>
  <PresentationFormat>Экран (4:3)</PresentationFormat>
  <Paragraphs>56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Практическо-творческий проект «Путешествие по сказкам А. С. Пушкина»</vt:lpstr>
      <vt:lpstr>Номера слайдов</vt:lpstr>
      <vt:lpstr>Введение</vt:lpstr>
      <vt:lpstr>Слайд 4</vt:lpstr>
      <vt:lpstr>Обеспечение: книги, литературный материал по теме проекта, видеосюжеты, иллюстрации, материалы для продуктивной деятельности, магнитофон, проектор, компьютер, игры по сказкам.</vt:lpstr>
      <vt:lpstr>Включение родителей: подбор книг, совместное творчество детей и родителей по теме проекта, совместное просматривание  мультфильмов с детьми, обогащение детской домашней библиотеки.</vt:lpstr>
      <vt:lpstr>Продолжительность: 1 месяц  Участники: дети подготовительной  группы, воспитатели, музыкальный руководитель, родители,  Образовательные области интегрированные: «Коммуникация», «Познание», «Чтение художественной литературы», «Художественное творчество», «Социализация»… </vt:lpstr>
      <vt:lpstr>                    Предполагаемый результат:  - развитие интереса к творчеству А.С. Пушкина, к русской литературе;  - развитие у детей познавательной активности, творческих способностей, коммуникативных навыков;  - совершенствование звукопроизношения, выразительности и связной речи детей.  - развитие эмоциональной отзывчивости;   - самостоятельная музыкально-художественная, театральная, изобразительная и познавательная творческая деятельность детей;  - гармонизация отношений между взрослыми и детьми.  </vt:lpstr>
      <vt:lpstr>Продукт проектной деятельности:  - выставки рисунков, поделок, работы по аппликации по сказкам А.С Пушкина. </vt:lpstr>
      <vt:lpstr>            Основные этапы реализации проекта:                                      Подготовительный:  - опрос родителей и детей о том, какие книги дома читают, есть ли в домашней библиотеке произведения А.С Пушкина;  - обсуждение проекта, выяснение возможностей, средств, необходимых для реализации проекта;  - подбор методической, художественной литературы, иллюстраций.  - подбор материала для изобразительной и продуктивной деятельности;  - музыкальные произведения.  </vt:lpstr>
      <vt:lpstr>Основной этап:  </vt:lpstr>
      <vt:lpstr> Беседа по сказке Пушкина  « Сказка о царе Салтане»   </vt:lpstr>
      <vt:lpstr>Заучивание стихотворения  А.С Пушкина  «У Лукоморья дуб зеленый…»</vt:lpstr>
      <vt:lpstr>Рассматривание иллюстраций по сказкам А.С. Пушкина.</vt:lpstr>
      <vt:lpstr>Слайд 15</vt:lpstr>
      <vt:lpstr>Беседа о Пушкине</vt:lpstr>
      <vt:lpstr>Лицейские годы А.С. Пушкина</vt:lpstr>
      <vt:lpstr>Презентация по сказкам  А.С. Пушкина</vt:lpstr>
      <vt:lpstr>Аппликация  «У Лукоморья дуб зеленый» (Коллективная работа детей подготовительной группы) </vt:lpstr>
      <vt:lpstr>Рисование. Тема ”Любимые герои Пушкинских сказок”</vt:lpstr>
      <vt:lpstr>Наши работы</vt:lpstr>
      <vt:lpstr>Драматизация отрывков из любимых сказок А.С. Пушкина.</vt:lpstr>
      <vt:lpstr>Совместное творчество детей и родителей: изготовление книжек – малышек.</vt:lpstr>
      <vt:lpstr>Слайд 24</vt:lpstr>
      <vt:lpstr>Слайд 25</vt:lpstr>
      <vt:lpstr>Совместное творчество детей и родителей в рисунках</vt:lpstr>
      <vt:lpstr>Слайд 27</vt:lpstr>
      <vt:lpstr>Слайд 28</vt:lpstr>
      <vt:lpstr>Лепка по теме: ‘’Белка песенки поёт, Да орешки всё грызёт…’’</vt:lpstr>
      <vt:lpstr>Аппликация к сказке  «Золотая рыбка»</vt:lpstr>
      <vt:lpstr>Игра-фантазия  «Если б я поймал золотую рыбку» </vt:lpstr>
      <vt:lpstr> Самостоятельная деятельность детей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Коханчук Т.Н.</dc:creator>
  <cp:lastModifiedBy>Admin</cp:lastModifiedBy>
  <cp:revision>88</cp:revision>
  <dcterms:modified xsi:type="dcterms:W3CDTF">2014-03-06T16:32:00Z</dcterms:modified>
</cp:coreProperties>
</file>