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5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90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8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6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9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71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5" y="703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5" y="309492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71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6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2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5" y="1407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6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2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98a663d55916fe91006b71003b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91522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160020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Monotype Corsiva" pitchFamily="66" charset="0"/>
              </a:rPr>
              <a:t>Как колобок весну искал</a:t>
            </a:r>
            <a:endParaRPr lang="ru-RU" sz="6000" b="1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43350"/>
            <a:ext cx="5410200" cy="1828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Автор: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Деревова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Светлана Николаевна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Воспитатель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МБДОУ-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ЦРР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Детский сад «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Маугли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Тюменская область</a:t>
            </a:r>
          </a:p>
          <a:p>
            <a:pPr algn="ctr"/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Г.Когалым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524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Презентация на конкурс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«Радуга презентаций - 2014»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0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1215648_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98a663d55916fe91006b71003b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828801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Спасибо за внимание!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gal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33248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ment_1007275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0"/>
            <a:ext cx="9144000" cy="6863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437282387857-i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24600" y="0"/>
            <a:ext cx="2652229" cy="2218928"/>
            <a:chOff x="5854711" y="274228"/>
            <a:chExt cx="2652229" cy="2218928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8165900">
              <a:off x="6122612" y="485878"/>
              <a:ext cx="609600" cy="762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0800000">
              <a:off x="6841252" y="274228"/>
              <a:ext cx="609600" cy="762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2979866">
              <a:off x="7481672" y="487515"/>
              <a:ext cx="609600" cy="762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234994">
              <a:off x="5930911" y="1151508"/>
              <a:ext cx="609600" cy="762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15459">
              <a:off x="6472945" y="1731156"/>
              <a:ext cx="609600" cy="762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20011346">
              <a:off x="7300698" y="1696131"/>
              <a:ext cx="609600" cy="762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6823649">
              <a:off x="7821140" y="1206738"/>
              <a:ext cx="609600" cy="762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6477000" y="914400"/>
              <a:ext cx="12954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457200" y="228600"/>
            <a:ext cx="3429000" cy="1752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683"/>
            <a:ext cx="9144000" cy="6878683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-85634" y="152400"/>
            <a:ext cx="2752634" cy="1828800"/>
            <a:chOff x="-85634" y="152400"/>
            <a:chExt cx="2752634" cy="1828800"/>
          </a:xfrm>
        </p:grpSpPr>
        <p:sp>
          <p:nvSpPr>
            <p:cNvPr id="3" name="Овал 2"/>
            <p:cNvSpPr/>
            <p:nvPr/>
          </p:nvSpPr>
          <p:spPr>
            <a:xfrm rot="1704914">
              <a:off x="-85634" y="269853"/>
              <a:ext cx="2743200" cy="1295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endCxn id="3" idx="6"/>
            </p:cNvCxnSpPr>
            <p:nvPr/>
          </p:nvCxnSpPr>
          <p:spPr>
            <a:xfrm>
              <a:off x="152400" y="152400"/>
              <a:ext cx="2339918" cy="141784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90600" y="228600"/>
              <a:ext cx="152400" cy="5334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524000" y="533400"/>
              <a:ext cx="152400" cy="5334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905000" y="838200"/>
              <a:ext cx="152400" cy="5334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457200" y="609600"/>
              <a:ext cx="4572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990600" y="990600"/>
              <a:ext cx="4572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1447800" y="1219200"/>
              <a:ext cx="4572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438400" y="1524000"/>
              <a:ext cx="228600" cy="4572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aves-2-560x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33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Как колобок весну искал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колобок весну искал</dc:title>
  <dc:creator>Екатерина Артемьева</dc:creator>
  <cp:lastModifiedBy>User</cp:lastModifiedBy>
  <cp:revision>16</cp:revision>
  <dcterms:created xsi:type="dcterms:W3CDTF">2014-04-27T06:43:00Z</dcterms:created>
  <dcterms:modified xsi:type="dcterms:W3CDTF">2014-04-27T16:55:37Z</dcterms:modified>
</cp:coreProperties>
</file>