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МБДОУ детский сад №1 «Березка»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208912" cy="429803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НОД </a:t>
            </a:r>
            <a:r>
              <a:rPr lang="ru-RU" dirty="0" smtClean="0"/>
              <a:t>развития </a:t>
            </a:r>
            <a:r>
              <a:rPr lang="ru-RU" dirty="0" smtClean="0"/>
              <a:t>творческих способностей через изобразительную деятельность</a:t>
            </a:r>
          </a:p>
          <a:p>
            <a:r>
              <a:rPr lang="ru-RU" dirty="0" smtClean="0"/>
              <a:t>«Я рисую солнце»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Воспитатель: Степура Т.В.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Берите краски, кисточки.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Желаю вам нарисовать красивое солнышко.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1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28800"/>
            <a:ext cx="7704856" cy="496855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/>
              <a:t>НАРИСУЮ СОЛНЦЕ</a:t>
            </a:r>
            <a:br>
              <a:rPr lang="ru-RU" b="1" cap="all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За окошком дождик льёт,</a:t>
            </a:r>
            <a:br>
              <a:rPr lang="ru-RU" dirty="0" smtClean="0"/>
            </a:br>
            <a:r>
              <a:rPr lang="ru-RU" dirty="0" smtClean="0"/>
              <a:t>По минутам день ползёт.</a:t>
            </a:r>
            <a:br>
              <a:rPr lang="ru-RU" dirty="0" smtClean="0"/>
            </a:br>
            <a:r>
              <a:rPr lang="ru-RU" dirty="0" smtClean="0"/>
              <a:t>Надоело долго ждать — </a:t>
            </a:r>
            <a:br>
              <a:rPr lang="ru-RU" dirty="0" smtClean="0"/>
            </a:br>
            <a:r>
              <a:rPr lang="ru-RU" dirty="0" smtClean="0"/>
              <a:t>Буду солнце рисовать.</a:t>
            </a:r>
            <a:br>
              <a:rPr lang="ru-RU" dirty="0" smtClean="0"/>
            </a:br>
            <a:r>
              <a:rPr lang="ru-RU" dirty="0" smtClean="0"/>
              <a:t>Нарисую солнце — </a:t>
            </a:r>
            <a:br>
              <a:rPr lang="ru-RU" dirty="0" smtClean="0"/>
            </a:br>
            <a:r>
              <a:rPr lang="ru-RU" dirty="0" smtClean="0"/>
              <a:t>Приклею на оконце,</a:t>
            </a:r>
            <a:br>
              <a:rPr lang="ru-RU" dirty="0" smtClean="0"/>
            </a:br>
            <a:r>
              <a:rPr lang="ru-RU" dirty="0" smtClean="0"/>
              <a:t>Стало в комнате светлей,</a:t>
            </a:r>
            <a:br>
              <a:rPr lang="ru-RU" dirty="0" smtClean="0"/>
            </a:br>
            <a:r>
              <a:rPr lang="ru-RU" dirty="0" smtClean="0"/>
              <a:t>Сразу стало веселей.</a:t>
            </a:r>
            <a:br>
              <a:rPr lang="ru-RU" dirty="0" smtClean="0"/>
            </a:br>
            <a:r>
              <a:rPr lang="ru-RU" dirty="0" smtClean="0"/>
              <a:t>Я скажу вам, не тая — </a:t>
            </a:r>
            <a:br>
              <a:rPr lang="ru-RU" dirty="0" smtClean="0"/>
            </a:br>
            <a:r>
              <a:rPr lang="ru-RU" dirty="0" smtClean="0"/>
              <a:t>Жить без солнышка нельзя!</a:t>
            </a:r>
          </a:p>
          <a:p>
            <a:pPr algn="r">
              <a:buNone/>
            </a:pPr>
            <a:r>
              <a:rPr lang="ru-RU" dirty="0" smtClean="0"/>
              <a:t>Ольга Чусовитина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Солнышко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Тучка прячется за лес,</a:t>
            </a:r>
            <a:br>
              <a:rPr lang="ru-RU" dirty="0" smtClean="0"/>
            </a:br>
            <a:r>
              <a:rPr lang="ru-RU" dirty="0" smtClean="0"/>
              <a:t>Смотрит солнышко с небес.</a:t>
            </a:r>
            <a:br>
              <a:rPr lang="ru-RU" dirty="0" smtClean="0"/>
            </a:br>
            <a:r>
              <a:rPr lang="ru-RU" dirty="0" smtClean="0"/>
              <a:t>И такое чистое, </a:t>
            </a:r>
            <a:br>
              <a:rPr lang="ru-RU" dirty="0" smtClean="0"/>
            </a:br>
            <a:r>
              <a:rPr lang="ru-RU" dirty="0" smtClean="0"/>
              <a:t>Доброе, лучистое.</a:t>
            </a:r>
            <a:br>
              <a:rPr lang="ru-RU" dirty="0" smtClean="0"/>
            </a:br>
            <a:r>
              <a:rPr lang="ru-RU" dirty="0" smtClean="0"/>
              <a:t>Если б мы его достали,</a:t>
            </a:r>
            <a:br>
              <a:rPr lang="ru-RU" dirty="0" smtClean="0"/>
            </a:br>
            <a:r>
              <a:rPr lang="ru-RU" dirty="0" smtClean="0"/>
              <a:t>Мы б его расцеловали.</a:t>
            </a:r>
          </a:p>
          <a:p>
            <a:pPr algn="r">
              <a:buNone/>
            </a:pPr>
            <a:r>
              <a:rPr lang="ru-RU" i="1" dirty="0" smtClean="0"/>
              <a:t>Г. Бойко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Яркое весеннее солнышко поднимает настроение не только озорным мальчишкам и веселым девчушкам-хохотушкам, но и взрослым серьезным дядям и тетям.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загруженное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268760"/>
            <a:ext cx="8064896" cy="566750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9675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 хочется порой изобразить такое игривое солнце. Так в чем проблема?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i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340768"/>
            <a:ext cx="8712968" cy="525658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Ведь нарисовать солнце несложно. Нужно лишь мысленно представить его образ и нарисовать.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856" y="1628800"/>
            <a:ext cx="8233599" cy="496855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Разные люди видят солнце по –разному.</a:t>
            </a:r>
            <a:endParaRPr lang="ru-RU" dirty="0"/>
          </a:p>
        </p:txBody>
      </p:sp>
      <p:pic>
        <p:nvPicPr>
          <p:cNvPr id="4" name="Содержимое 3" descr="i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628800"/>
            <a:ext cx="4104456" cy="4248472"/>
          </a:xfrm>
        </p:spPr>
      </p:pic>
      <p:pic>
        <p:nvPicPr>
          <p:cNvPr id="1026" name="Picture 2" descr="C:\Users\Tanja\Downloads\i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628800"/>
            <a:ext cx="4104456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 (10)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1412875"/>
            <a:ext cx="4643438" cy="5111750"/>
          </a:xfrm>
        </p:spPr>
      </p:pic>
      <p:pic>
        <p:nvPicPr>
          <p:cNvPr id="8" name="Содержимое 7" descr="i (9)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4822825" y="1412776"/>
            <a:ext cx="4321175" cy="511256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slunce_50bf0a3aeec71-p.gif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1484313"/>
            <a:ext cx="4284663" cy="5113337"/>
          </a:xfrm>
        </p:spPr>
      </p:pic>
      <p:pic>
        <p:nvPicPr>
          <p:cNvPr id="8" name="Содержимое 7" descr="sol-01.gif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4464050" y="1557338"/>
            <a:ext cx="4679950" cy="504031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51</TotalTime>
  <Words>98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МБДОУ детский сад №1 «Березка»</vt:lpstr>
      <vt:lpstr>НАРИСУЮ СОЛНЦЕ </vt:lpstr>
      <vt:lpstr>Солнышко </vt:lpstr>
      <vt:lpstr>Яркое весеннее солнышко поднимает настроение не только озорным мальчишкам и веселым девчушкам-хохотушкам, но и взрослым серьезным дядям и тетям.</vt:lpstr>
      <vt:lpstr>Так хочется порой изобразить такое игривое солнце. Так в чем проблема?</vt:lpstr>
      <vt:lpstr>Ведь нарисовать солнце несложно. Нужно лишь мысленно представить его образ и нарисовать.</vt:lpstr>
      <vt:lpstr>Разные люди видят солнце по –разному.</vt:lpstr>
      <vt:lpstr>Слайд 8</vt:lpstr>
      <vt:lpstr>Слайд 9</vt:lpstr>
      <vt:lpstr>Берите краски, кисточки. Желаю вам нарисовать красивое солнышко.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детский сад №1 «Березка»</dc:title>
  <dc:creator>Tanja</dc:creator>
  <cp:lastModifiedBy>Tanja</cp:lastModifiedBy>
  <cp:revision>8</cp:revision>
  <dcterms:created xsi:type="dcterms:W3CDTF">2013-03-06T09:53:47Z</dcterms:created>
  <dcterms:modified xsi:type="dcterms:W3CDTF">2013-03-10T13:28:15Z</dcterms:modified>
</cp:coreProperties>
</file>