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Искусство</a:t>
            </a:r>
            <a:br>
              <a:rPr lang="ru-RU" b="1" i="1" dirty="0" smtClean="0"/>
            </a:br>
            <a:r>
              <a:rPr lang="ru-RU" b="1" i="1" dirty="0" smtClean="0"/>
              <a:t> Великого Новгорода</a:t>
            </a:r>
            <a:endParaRPr lang="ru-R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428860" y="4714884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Ботова</a:t>
            </a:r>
            <a:r>
              <a:rPr lang="ru-RU" dirty="0" smtClean="0"/>
              <a:t> Ольга Николаевна,  учитель  ИЗО, МХК  и черчения</a:t>
            </a:r>
          </a:p>
          <a:p>
            <a:pPr algn="ctr"/>
            <a:r>
              <a:rPr lang="en-US" dirty="0" smtClean="0"/>
              <a:t>I </a:t>
            </a:r>
            <a:r>
              <a:rPr lang="ru-RU" dirty="0" smtClean="0"/>
              <a:t>категории МКОУ «СОШ №11»</a:t>
            </a:r>
          </a:p>
          <a:p>
            <a:pPr algn="ctr"/>
            <a:r>
              <a:rPr lang="ru-RU" dirty="0" err="1" smtClean="0"/>
              <a:t>Миасский</a:t>
            </a:r>
            <a:r>
              <a:rPr lang="ru-RU" dirty="0" smtClean="0"/>
              <a:t> городской округ Челябинской области</a:t>
            </a:r>
          </a:p>
          <a:p>
            <a:pPr algn="ctr"/>
            <a:r>
              <a:rPr lang="ru-RU" dirty="0" smtClean="0"/>
              <a:t>2015 год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150.novgorod.ru/images/85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428736"/>
            <a:ext cx="4022728" cy="29289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Церковь Федора </a:t>
            </a:r>
            <a:r>
              <a:rPr lang="ru-RU" b="1" dirty="0" err="1" smtClean="0"/>
              <a:t>Стратила</a:t>
            </a:r>
            <a:r>
              <a:rPr lang="ru-RU" b="1" dirty="0" smtClean="0"/>
              <a:t> на Ручью.</a:t>
            </a:r>
          </a:p>
          <a:p>
            <a:r>
              <a:rPr lang="ru-RU" b="1" dirty="0" smtClean="0"/>
              <a:t> XIV век.</a:t>
            </a:r>
            <a:endParaRPr lang="ru-RU" dirty="0"/>
          </a:p>
        </p:txBody>
      </p:sp>
      <p:pic>
        <p:nvPicPr>
          <p:cNvPr id="1028" name="Picture 4" descr="http://1150.novgorod.ru/images/16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500042"/>
            <a:ext cx="3143240" cy="47033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55721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Церковь Спаса Преображения</a:t>
            </a:r>
          </a:p>
          <a:p>
            <a:r>
              <a:rPr lang="ru-RU" b="1" dirty="0" smtClean="0"/>
              <a:t> на Ильине улице. XIV 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1150.novgorod.ru/images/12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5219700" cy="39243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714356"/>
            <a:ext cx="3514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Церковь Николы Белого. XIV век.</a:t>
            </a:r>
            <a:endParaRPr lang="ru-RU" dirty="0"/>
          </a:p>
        </p:txBody>
      </p:sp>
      <p:pic>
        <p:nvPicPr>
          <p:cNvPr id="17412" name="Picture 4" descr="http://1150.novgorod.ru/images/148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214686"/>
            <a:ext cx="4272570" cy="29003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6072206"/>
            <a:ext cx="45950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Церковь Петра и Павла на </a:t>
            </a:r>
            <a:r>
              <a:rPr lang="ru-RU" b="1" dirty="0" err="1" smtClean="0"/>
              <a:t>Славне</a:t>
            </a:r>
            <a:r>
              <a:rPr lang="ru-RU" b="1" dirty="0" smtClean="0"/>
              <a:t>. XIV век.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1150.novgorod.ru/images/8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657339" cy="430054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Фреска «Троица» 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ц</a:t>
            </a:r>
            <a:r>
              <a:rPr lang="ru-RU" b="1" dirty="0" smtClean="0"/>
              <a:t>. Спаса Преображения на Ильине улице. </a:t>
            </a:r>
          </a:p>
          <a:p>
            <a:r>
              <a:rPr lang="ru-RU" b="1" dirty="0" smtClean="0"/>
              <a:t>Автор – </a:t>
            </a:r>
            <a:r>
              <a:rPr lang="ru-RU" b="1" dirty="0" err="1" smtClean="0"/>
              <a:t>Фефан</a:t>
            </a:r>
            <a:r>
              <a:rPr lang="ru-RU" b="1" dirty="0" smtClean="0"/>
              <a:t> Грек.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0"/>
            <a:ext cx="3286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Фреска «Спас-Вседержитель</a:t>
            </a:r>
          </a:p>
          <a:p>
            <a:r>
              <a:rPr lang="ru-RU" dirty="0" err="1" smtClean="0"/>
              <a:t>ц</a:t>
            </a:r>
            <a:r>
              <a:rPr lang="ru-RU" dirty="0" smtClean="0"/>
              <a:t>. Спаса Преображения </a:t>
            </a:r>
          </a:p>
          <a:p>
            <a:r>
              <a:rPr lang="ru-RU" dirty="0" smtClean="0"/>
              <a:t>на Ильине улице (XIV в). </a:t>
            </a:r>
          </a:p>
          <a:p>
            <a:r>
              <a:rPr lang="ru-RU" dirty="0" smtClean="0"/>
              <a:t>Автор - Феофан Грек.</a:t>
            </a:r>
            <a:endParaRPr lang="ru-RU" dirty="0"/>
          </a:p>
        </p:txBody>
      </p:sp>
      <p:pic>
        <p:nvPicPr>
          <p:cNvPr id="15364" name="Picture 4" descr="ervix: Великий Новгород, часть 1. Фрески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85860"/>
            <a:ext cx="7472350" cy="4981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Быть с Богом. - Русь Свята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600575" cy="6096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43570" y="2143116"/>
            <a:ext cx="195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Алипий</a:t>
            </a:r>
            <a:r>
              <a:rPr lang="ru-RU" dirty="0" smtClean="0"/>
              <a:t> Столпник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Макарьев д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785794"/>
            <a:ext cx="3848100" cy="52768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2285992"/>
            <a:ext cx="2226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Макарий</a:t>
            </a:r>
            <a:r>
              <a:rPr lang="ru-RU" dirty="0" smtClean="0"/>
              <a:t> Египетский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104</Words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Искусство  Великого Новгорода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Андрюша</dc:creator>
  <cp:lastModifiedBy>Андрюша</cp:lastModifiedBy>
  <cp:revision>10</cp:revision>
  <dcterms:created xsi:type="dcterms:W3CDTF">2015-01-02T05:06:38Z</dcterms:created>
  <dcterms:modified xsi:type="dcterms:W3CDTF">2015-03-08T08:37:45Z</dcterms:modified>
</cp:coreProperties>
</file>