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gency-ls.ru/strana/kurort/big/4361.jpg" TargetMode="External"/><Relationship Id="rId3" Type="http://schemas.openxmlformats.org/officeDocument/2006/relationships/hyperlink" Target="http://zodchestwo.info/wp-content/uploads/2012/04/img-DqOrWs.jp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azbook.net/pictures/books/k.files/image018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www.temples.ru/private/f000039/043_0002649b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243.photobucket.com/albums/ff277/aiwn/spa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thumb/9/98/Perynsky_skit.jpg/517px-Perynsky_sk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2704728" cy="533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теме: Культура Древней Руси.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700808"/>
            <a:ext cx="5184576" cy="28628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ПРОВЕРКА ДОМАШНЕГО ЗАДАНИЯ.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TANYA\Рабочий стол\владимир\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8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104456" cy="63367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Георгиевский собор Юрьева монастыря.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Собор Св. Софии в Киеве.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Собор Св. Софии в Новгороде.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Успенский собор во Владимире.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Дмитровский собор во Владимире.</a:t>
            </a:r>
            <a:endParaRPr lang="ru-RU" dirty="0"/>
          </a:p>
        </p:txBody>
      </p:sp>
      <p:pic>
        <p:nvPicPr>
          <p:cNvPr id="28674" name="Picture 2" descr="http://zodchestwo.info/wp-content/uploads/2012/04/img-DqOrW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2160240" cy="1438808"/>
          </a:xfrm>
          <a:prstGeom prst="rect">
            <a:avLst/>
          </a:prstGeom>
          <a:noFill/>
        </p:spPr>
      </p:pic>
      <p:pic>
        <p:nvPicPr>
          <p:cNvPr id="28675" name="Picture 3" descr="C:\Documents and Settings\TANYA\Рабочий стол\владимир\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2160240" cy="1616404"/>
          </a:xfrm>
          <a:prstGeom prst="rect">
            <a:avLst/>
          </a:prstGeom>
          <a:noFill/>
        </p:spPr>
      </p:pic>
      <p:pic>
        <p:nvPicPr>
          <p:cNvPr id="28677" name="Picture 5" descr="http://azbook.net/pictures/books/k.files/image0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32656"/>
            <a:ext cx="1861047" cy="1928546"/>
          </a:xfrm>
          <a:prstGeom prst="rect">
            <a:avLst/>
          </a:prstGeom>
          <a:noFill/>
        </p:spPr>
      </p:pic>
      <p:pic>
        <p:nvPicPr>
          <p:cNvPr id="28679" name="Picture 7" descr="http://agency-ls.ru/strana/kurort/big/436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509120"/>
            <a:ext cx="1296144" cy="17339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0131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I.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43808" y="5085184"/>
            <a:ext cx="720080" cy="720080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87824" y="508518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I.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8683" name="Picture 11" descr="http://www.temples.ru/private/f000039/043_0002649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348880"/>
            <a:ext cx="1656184" cy="226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 descr="C:\Documents and Settings\TANYA\Рабочий стол\боголюбово\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1943" cy="6390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Название памятника.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Художественное описание памятника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08304" y="476672"/>
            <a:ext cx="864096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52320" y="6206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II.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453336"/>
            <a:ext cx="8712968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 каким архитектурным школам относятся данные памятники?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 Новгородская школа, Владимировская ?)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http://i243.photobucket.com/albums/ff277/aiwn/spa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2101416" cy="2801888"/>
          </a:xfrm>
          <a:prstGeom prst="rect">
            <a:avLst/>
          </a:prstGeom>
          <a:noFill/>
        </p:spPr>
      </p:pic>
      <p:pic>
        <p:nvPicPr>
          <p:cNvPr id="26632" name="Picture 8" descr="http://upload.wikimedia.org/wikipedia/commons/thumb/9/98/Perynsky_skit.jpg/517px-Perynsky_s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2415148" cy="2808312"/>
          </a:xfrm>
          <a:prstGeom prst="rect">
            <a:avLst/>
          </a:prstGeom>
          <a:noFill/>
        </p:spPr>
      </p:pic>
      <p:pic>
        <p:nvPicPr>
          <p:cNvPr id="26633" name="Picture 9" descr="C:\Documents and Settings\TANYA\Рабочий стол\владимир\0103.jpg"/>
          <p:cNvPicPr>
            <a:picLocks noChangeAspect="1" noChangeArrowheads="1"/>
          </p:cNvPicPr>
          <p:nvPr/>
        </p:nvPicPr>
        <p:blipFill>
          <a:blip r:embed="rId6" cstate="print"/>
          <a:srcRect l="18054" t="4600" r="42398" b="24106"/>
          <a:stretch>
            <a:fillRect/>
          </a:stretch>
        </p:blipFill>
        <p:spPr bwMode="auto">
          <a:xfrm>
            <a:off x="6228184" y="2348880"/>
            <a:ext cx="2137012" cy="28803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067944" y="5805264"/>
            <a:ext cx="792088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594928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III.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54452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445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C00000"/>
    </a:dk2>
    <a:lt2>
      <a:srgbClr val="C00000"/>
    </a:lt2>
    <a:accent1>
      <a:srgbClr val="C00000"/>
    </a:accent1>
    <a:accent2>
      <a:srgbClr val="C00000"/>
    </a:accent2>
    <a:accent3>
      <a:srgbClr val="C00000"/>
    </a:accent3>
    <a:accent4>
      <a:srgbClr val="C00000"/>
    </a:accent4>
    <a:accent5>
      <a:srgbClr val="C00000"/>
    </a:accent5>
    <a:accent6>
      <a:srgbClr val="C00000"/>
    </a:accent6>
    <a:hlink>
      <a:srgbClr val="C00000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83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ПРОВЕРКА ДОМАШНЕГО ЗАДАНИЯ.</vt:lpstr>
      <vt:lpstr>Слайд 2</vt:lpstr>
      <vt:lpstr>Слайд 3</vt:lpstr>
      <vt:lpstr>К каким архитектурным школам относятся данные памятники? ( Новгородская школа, Владимировская 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ЗАДАНИЯ.</dc:title>
  <cp:lastModifiedBy>TANYA</cp:lastModifiedBy>
  <cp:revision>10</cp:revision>
  <dcterms:modified xsi:type="dcterms:W3CDTF">2015-03-17T16:48:07Z</dcterms:modified>
</cp:coreProperties>
</file>