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44544"/>
          <a:ext cx="9144000" cy="96470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33184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/>
                      </a:endParaRP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/>
                        </a:rPr>
                        <a:t>Гончаров Иван Александрович</a:t>
                      </a:r>
                      <a:endParaRPr lang="ru-RU" sz="2400" dirty="0" smtClean="0">
                        <a:latin typeface="Times New Roman"/>
                      </a:endParaRP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57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/>
                        </a:rPr>
                        <a:t>(18 </a:t>
                      </a:r>
                      <a:r>
                        <a:rPr lang="ru-RU" sz="2400" dirty="0">
                          <a:latin typeface="Times New Roman"/>
                        </a:rPr>
                        <a:t>июня 1812, г. Симбирск – 27 сентября 1891, г. </a:t>
                      </a:r>
                      <a:r>
                        <a:rPr lang="ru-RU" sz="2400" dirty="0" smtClean="0">
                          <a:latin typeface="Times New Roman"/>
                        </a:rPr>
                        <a:t>Петербург)</a:t>
                      </a:r>
                      <a:endParaRPr lang="ru-RU" sz="2400" dirty="0">
                        <a:latin typeface="Times New Roman"/>
                      </a:endParaRP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22" name="Picture 2" descr="&amp;Icy;.&amp;Acy;.&amp;Gcy;&amp;ocy;&amp;ncy;&amp;chcy;&amp;acy;&amp;r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456384" cy="5040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1268760"/>
            <a:ext cx="5292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Писатель. Детские годы провел с Симбирске.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1834-1835 годах служил в канцелярии сибирского губернатора. Затем несколько раз приезжал в Симбирск.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популярных в 19 веке романов, создающих объемное художественное обобщение русского национального характера.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Гончаров принимал активное участие в становлении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Карамзинской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би</a:t>
            </a:r>
            <a:r>
              <a:rPr lang="ru-RU" sz="2000" dirty="0" smtClean="0"/>
              <a:t>блиотеки.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4149080"/>
            <a:ext cx="5220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100-летию со дня рождения И.А.Гончарова в Симбирске построен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Гончаровский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дом» - мемориал (Здание художественного и краеведческого музеев), открыт единственный в России музей И.А.Гончарова.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&amp;Pcy;&amp;rcy;&amp;ocy;&amp;icy;&amp;zcy;&amp;vcy;&amp;ocy;&amp;dcy;&amp;scy;&amp;tcy;&amp;vcy;&amp;iecy;&amp;ncy;&amp;ncy;&amp;ycy;&amp;iecy; &amp;mcy;&amp;ocy;&amp;shchcy;&amp;ncy;&amp;o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2" cy="3140968"/>
          </a:xfrm>
          <a:prstGeom prst="rect">
            <a:avLst/>
          </a:prstGeom>
          <a:noFill/>
        </p:spPr>
      </p:pic>
      <p:pic>
        <p:nvPicPr>
          <p:cNvPr id="39940" name="Picture 4" descr="http://www.metaprom.ru/imgfck/Image/stroy/diatomit_cop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3779912" cy="1911847"/>
          </a:xfrm>
          <a:prstGeom prst="rect">
            <a:avLst/>
          </a:prstGeom>
          <a:noFill/>
        </p:spPr>
      </p:pic>
      <p:pic>
        <p:nvPicPr>
          <p:cNvPr id="39942" name="Picture 6" descr="http://sengilej.3dn.ru/images/econom/silic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56992"/>
            <a:ext cx="486003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Сельское хозяйство Ульяновской области</a:t>
            </a:r>
          </a:p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Ульяновская область — один из важных аграрных регионов России. В области разводят крупный рогатый скот мясо- молочного направления. Занимаются птицеводством, свиноводством, овцеводством, кролиководством, рыбоводством. Ведущее место в растениеводстве принадлежит производству технических культур (сахарная свекла) и картофеля, зерновых (пшеница, ячмень, рожь, овес) и кормовых (кукуруза, люцерна, подсолнечник) культур. В регионе активно занимаются садоводством и огородничеством.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o-moloke.ru/staff_files/45543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3131840" cy="2636912"/>
          </a:xfrm>
          <a:prstGeom prst="rect">
            <a:avLst/>
          </a:prstGeom>
          <a:noFill/>
        </p:spPr>
      </p:pic>
      <p:pic>
        <p:nvPicPr>
          <p:cNvPr id="1028" name="Picture 4" descr="http://73online.ru/screenshots/pic_9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37112"/>
            <a:ext cx="3419872" cy="2420888"/>
          </a:xfrm>
          <a:prstGeom prst="rect">
            <a:avLst/>
          </a:prstGeom>
          <a:noFill/>
        </p:spPr>
      </p:pic>
      <p:pic>
        <p:nvPicPr>
          <p:cNvPr id="1030" name="Picture 6" descr="http://antizionistleague.files.wordpress.com/2012/02/organic-cultural-nationali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37112"/>
            <a:ext cx="2664296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Будущее начинается сегодня….</a:t>
            </a:r>
            <a:endParaRPr lang="ru-RU" dirty="0"/>
          </a:p>
        </p:txBody>
      </p:sp>
      <p:pic>
        <p:nvPicPr>
          <p:cNvPr id="39938" name="Picture 2" descr="http://www.utronews.ru/images/articles/medium/5000/_Morozov_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4867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intex-press.by/get_img?ImageId=66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283968" cy="2996952"/>
          </a:xfrm>
          <a:prstGeom prst="rect">
            <a:avLst/>
          </a:prstGeom>
          <a:noFill/>
        </p:spPr>
      </p:pic>
      <p:pic>
        <p:nvPicPr>
          <p:cNvPr id="40964" name="Picture 4" descr="http://i033.radikal.ru/0806/28/2219c3c42d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0032" cy="3501007"/>
          </a:xfrm>
          <a:prstGeom prst="rect">
            <a:avLst/>
          </a:prstGeom>
          <a:noFill/>
        </p:spPr>
      </p:pic>
      <p:pic>
        <p:nvPicPr>
          <p:cNvPr id="40966" name="Picture 6" descr="http://www.uldelo.ru/ImageWork/img261_137/Files/News/4811/4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5580112" cy="3356992"/>
          </a:xfrm>
          <a:prstGeom prst="rect">
            <a:avLst/>
          </a:prstGeom>
          <a:noFill/>
        </p:spPr>
      </p:pic>
      <p:sp>
        <p:nvSpPr>
          <p:cNvPr id="40968" name="AutoShape 8" descr="http://sovch.chuvashia.com/wp-content/gallery/010909/1220267615.jpg"/>
          <p:cNvSpPr>
            <a:spLocks noChangeAspect="1" noChangeArrowheads="1"/>
          </p:cNvSpPr>
          <p:nvPr/>
        </p:nvSpPr>
        <p:spPr bwMode="auto">
          <a:xfrm>
            <a:off x="155575" y="-1919288"/>
            <a:ext cx="4095750" cy="4000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0" name="Picture 10" descr="http://sovch.chuvashia.com/wp-content/gallery/010909/1220267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996952"/>
            <a:ext cx="3635896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Языков Николай Михайлович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&amp;Ncy;.&amp;Mcy;.&amp;YAcy;&amp;zcy;&amp;y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312368" cy="43204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83671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(16 марта 1803, г. Симбирск – 7 января 1846, г. Москва)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268760"/>
            <a:ext cx="52920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Русский поэт, представитель «Пушкинского окружения».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Учился в ряде престижных учебных заведений в Санкт-Петербурга и Дерптском университете.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Начал печатать стихи с 1819 года.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3429000"/>
            <a:ext cx="52920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Симбирске сохранился дом Языковых по улице Советской (ныне Литературный музей).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районном поселке Языково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Карсунского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района на территории бывшей усадьбы Языковых ежегодно проводятся Пушкинские праздники.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Тургенев Николай Иванович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(28 октября 1789, с. Тургенево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Симбирской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губернии – 10 ноября 1871, г. Париж)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&amp;Ncy;.&amp;Icy;.&amp;Tcy;&amp;ucy;&amp;rcy;&amp;gcy;&amp;iecy;&amp;ncy;&amp;ie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384376" cy="41044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1628800"/>
            <a:ext cx="55081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Декабрист, общественный деятель.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492896"/>
            <a:ext cx="55081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1818 году перевел своих крестьян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Симбирской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губернии на оброк, организовал больницу для крестьян.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3933056"/>
            <a:ext cx="55081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1817 года – член тайного общества «Союз спасения», один из организаторов и руководителей обществ «Союз Благоденствия» и «Северное общество».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260648"/>
            <a:ext cx="5139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Ульянов Илья Николаевич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&amp;Icy;.&amp;Ncy;.&amp;Ucy;&amp;lcy;&amp;softcy;&amp;yacy;&amp;n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00375" cy="35010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1196752"/>
            <a:ext cx="60841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Педагог, просветитель.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509120"/>
            <a:ext cx="5054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Ленин (Ульянов) Владимир Ильич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&amp;Vcy;.&amp;Icy;.&amp;Lcy;&amp;iecy;&amp;ncy;&amp;i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75" y="3048000"/>
            <a:ext cx="3019425" cy="381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50851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Политический и государственный деятель, председатель правительства РСФСР и СССР. 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332656"/>
            <a:ext cx="625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Аксаков Сергей Тимофеевич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&amp;Scy;.&amp;Tcy;.&amp;Acy;&amp;kcy;&amp;scy;&amp;a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048125" cy="523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2687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Русский писатель и общественный деятель, литературный и театральный критик, мемуарист.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8529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своих произведениях описывал природу и быт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Симбирской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губернии, где неоднократно бывал и проживал – детские воспоминания о Симбирске, Никольском-на-Черемшане.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Ульяновская область сегодня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dl.hostingfailov.com/sn_user_photo/1145-113853-869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149080"/>
            <a:ext cx="1691680" cy="2708920"/>
          </a:xfrm>
          <a:prstGeom prst="rect">
            <a:avLst/>
          </a:prstGeom>
          <a:noFill/>
        </p:spPr>
      </p:pic>
      <p:pic>
        <p:nvPicPr>
          <p:cNvPr id="35844" name="Picture 4" descr="http://www.ktovmedicine.ru/img/images/vid-ulyanov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2987824" cy="3573016"/>
          </a:xfrm>
          <a:prstGeom prst="rect">
            <a:avLst/>
          </a:prstGeom>
          <a:noFill/>
        </p:spPr>
      </p:pic>
      <p:pic>
        <p:nvPicPr>
          <p:cNvPr id="35846" name="Picture 6" descr="http://www.arhinovosti.ru/wp-content/uploads/2009/09/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284985"/>
            <a:ext cx="4680520" cy="3573016"/>
          </a:xfrm>
          <a:prstGeom prst="rect">
            <a:avLst/>
          </a:prstGeom>
          <a:noFill/>
        </p:spPr>
      </p:pic>
      <p:pic>
        <p:nvPicPr>
          <p:cNvPr id="35848" name="Picture 8" descr="http://www.aviastar-sp.ru/html/images/img/flashf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7092280" cy="1914525"/>
          </a:xfrm>
          <a:prstGeom prst="rect">
            <a:avLst/>
          </a:prstGeom>
          <a:noFill/>
        </p:spPr>
      </p:pic>
      <p:pic>
        <p:nvPicPr>
          <p:cNvPr id="35850" name="Picture 10" descr="Click to enlarge image 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5852" name="Picture 12" descr="Click to enlarge image 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5854" name="Picture 14" descr="&amp;Fcy;&amp;ocy;&amp;tcy;&amp;ocy;&amp;gcy;&amp;rcy;&amp;acy;&amp;fcy;&amp;icy;&amp;yacy; &amp;Mcy;&amp;iecy;&amp;mcy;&amp;ocy;&amp;rcy;&amp;icy;&amp;acy;&amp;lcy; &amp;Vcy;&amp;iecy;&amp;chcy;&amp;ncy;&amp;ocy;&amp;jcy; &amp;Scy;&amp;lcy;&amp;acy;&amp;vcy;&amp;ycy; (&amp;Ucy;&amp;lcy;&amp;softcy;&amp;yacy;&amp;ncy;&amp;ocy;&amp;vcy;&amp;scy;&amp;kcy; (&amp;Ucy;&amp;lcy;&amp;softcy;&amp;yacy;&amp;ncy;&amp;ocy;&amp;vcy;&amp;scy;&amp;kcy;&amp;acy;&amp;yacy; &amp;ocy;&amp;bcy;&amp;lcy;&amp;acy;&amp;scy;&amp;tcy;&amp;softcy;)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340768"/>
            <a:ext cx="2051721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Ульяновская область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это субъект Российской Федерации, входящий в состав Приволжского федерального округа.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Административный центр 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город Ульяновск.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Ульяновская область граничит с Самарской, Саратовской, Пензенской областями, а также с Мордовией, Чувашией и Татарстаном.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Численность населения области составляет 1322 тыс. человек.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Крупные города и промышленные центры Ульяновской области (население тыс. человек):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Ульяновск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(607)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Димитровград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(128)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Инза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(19)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Барыш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(17)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Новоульяновск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(16,5)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94116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Промышленность Ульяновской области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отраслью специализации является машиностроение, на долю которого приходится 56 % объёма промышленного производства. Представлено авиастроением, приборостроением, станкостроением, автомобилестроением.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Область занимает первое место в России по производству гражданских самолётов и пятое — по производству автомобилей.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Основные предприятия машиностроительной промышленности Ульяновской области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89844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ОАО «Ульяновский автомобильный завод»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входит в состав автомобильного холдинга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Sollers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Является ведущим российским производителем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полноприводных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автомобилей: внедорожников, лёгких грузовиков и микроавтобусов;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Авиастар-СП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специализируется на выпуске современных пассажирских и грузовых самолетов семейства Ту-204 и транспортных гражданских самолетов Ан-124-100 «Руслан»;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Бастеп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предприятие приборостроительной отрасли, специализирующееся на производстве манометров и терморегуляторов;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ОАО «УТЕС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ведущее предприятие аэрокосмической отрасли.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05063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Производство строительных материалов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Ульяновской области месторождения следующих полезных  ископаемых: песок формовочный, стекольное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кварцесодержащее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сырье, цементное сырье. Здесь находится три крупнейших предприятия по добыче и производству цемента.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Ульяновскцемент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»- завод по производству цемента. В состав предприятия входят 5 производственных и 12 вспомогательных цехов и участков. Максимальная производственная мощность составляет 2400 тыс. тонн в год;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Диатомит-Инвест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»- производство теплоизоляционных кирпичей;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ОАО «Кварц»-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добыча, обогащение и сбыт природных и обогащенных кварцевых песков.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4x4info.ru/files/2010/02/d183d0b0d0b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2552700"/>
          </a:xfrm>
          <a:prstGeom prst="rect">
            <a:avLst/>
          </a:prstGeom>
          <a:noFill/>
        </p:spPr>
      </p:pic>
      <p:pic>
        <p:nvPicPr>
          <p:cNvPr id="36868" name="Picture 4" descr="http://susanin.udm.ru/upload/resize_cache/iblock/4ff/469_1000_1/58ce497b-9b82-4e7e-b256-b9f49f416c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4644008" cy="3312368"/>
          </a:xfrm>
          <a:prstGeom prst="rect">
            <a:avLst/>
          </a:prstGeom>
          <a:noFill/>
        </p:spPr>
      </p:pic>
      <p:pic>
        <p:nvPicPr>
          <p:cNvPr id="36870" name="Picture 6" descr="http://www.inst-com.ru/content/images/photo/1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435597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Ульяновская область сегодня</vt:lpstr>
      <vt:lpstr>Слайд 7</vt:lpstr>
      <vt:lpstr>Слайд 8</vt:lpstr>
      <vt:lpstr>Слайд 9</vt:lpstr>
      <vt:lpstr>Слайд 10</vt:lpstr>
      <vt:lpstr>Слайд 11</vt:lpstr>
      <vt:lpstr>Будущее начинается сегодня….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2014-02-02T14:28:58Z</dcterms:created>
  <dcterms:modified xsi:type="dcterms:W3CDTF">2014-02-02T14:34:10Z</dcterms:modified>
</cp:coreProperties>
</file>