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582B-0160-43DD-B637-BDF1A640FA11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BB6EF-83BC-4C15-A38D-CA0E6E434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650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582B-0160-43DD-B637-BDF1A640FA11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BB6EF-83BC-4C15-A38D-CA0E6E434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141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582B-0160-43DD-B637-BDF1A640FA11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BB6EF-83BC-4C15-A38D-CA0E6E434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460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582B-0160-43DD-B637-BDF1A640FA11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BB6EF-83BC-4C15-A38D-CA0E6E434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577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582B-0160-43DD-B637-BDF1A640FA11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BB6EF-83BC-4C15-A38D-CA0E6E434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955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582B-0160-43DD-B637-BDF1A640FA11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BB6EF-83BC-4C15-A38D-CA0E6E434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420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582B-0160-43DD-B637-BDF1A640FA11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BB6EF-83BC-4C15-A38D-CA0E6E434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130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582B-0160-43DD-B637-BDF1A640FA11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BB6EF-83BC-4C15-A38D-CA0E6E434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24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582B-0160-43DD-B637-BDF1A640FA11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BB6EF-83BC-4C15-A38D-CA0E6E434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04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582B-0160-43DD-B637-BDF1A640FA11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BB6EF-83BC-4C15-A38D-CA0E6E434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490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582B-0160-43DD-B637-BDF1A640FA11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BB6EF-83BC-4C15-A38D-CA0E6E434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72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582B-0160-43DD-B637-BDF1A640FA11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BB6EF-83BC-4C15-A38D-CA0E6E434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96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Демон </a:t>
            </a:r>
            <a:r>
              <a:rPr lang="ru-RU" b="1" dirty="0" err="1" smtClean="0"/>
              <a:t>М.Ю.Лермонтова</a:t>
            </a:r>
            <a:r>
              <a:rPr lang="ru-RU" b="1" dirty="0" smtClean="0"/>
              <a:t> 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М.А. Врубеля</a:t>
            </a:r>
            <a:endParaRPr lang="ru-RU" b="1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2816"/>
            <a:ext cx="403860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799691"/>
            <a:ext cx="4038600" cy="4126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842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Демон и Ангел с душой Тамары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80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Демон летящий 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8179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Тамара и Демон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0672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Голова Демона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на фоне гор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96944" cy="53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10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Демон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сидящий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864096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1927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Демон поверженный.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Эскиз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4096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1739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</TotalTime>
  <Words>14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Демон М.Ю.Лермонтова и  М.А. Врубеля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4</cp:revision>
  <dcterms:created xsi:type="dcterms:W3CDTF">2013-12-15T10:52:18Z</dcterms:created>
  <dcterms:modified xsi:type="dcterms:W3CDTF">2013-12-15T11:36:35Z</dcterms:modified>
</cp:coreProperties>
</file>