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Роман" initials="Р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4" autoAdjust="0"/>
    <p:restoredTop sz="86492" autoAdjust="0"/>
  </p:normalViewPr>
  <p:slideViewPr>
    <p:cSldViewPr>
      <p:cViewPr varScale="1">
        <p:scale>
          <a:sx n="49" d="100"/>
          <a:sy n="49" d="100"/>
        </p:scale>
        <p:origin x="-8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0.xml"/><Relationship Id="rId1" Type="http://schemas.openxmlformats.org/officeDocument/2006/relationships/slide" Target="slides/slide9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12-14T18:59:02.704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05C3A-5E5A-4B4C-8611-E81C8FE6A0E6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B55DF-E449-4450-9562-74EA9A31CD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554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B55DF-E449-4450-9562-74EA9A31CD1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0528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B55DF-E449-4450-9562-74EA9A31CD1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6195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B55DF-E449-4450-9562-74EA9A31CD1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820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B55DF-E449-4450-9562-74EA9A31CD1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556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B55DF-E449-4450-9562-74EA9A31CD1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943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B55DF-E449-4450-9562-74EA9A31CD1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669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B55DF-E449-4450-9562-74EA9A31CD1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015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B55DF-E449-4450-9562-74EA9A31CD1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956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B55DF-E449-4450-9562-74EA9A31CD1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397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B55DF-E449-4450-9562-74EA9A31CD1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241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B55DF-E449-4450-9562-74EA9A31CD1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026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0C22-A2A3-4B9E-943A-F30054C5105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23D91-7DD9-49EA-AF1D-79CDBE7DC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216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0C22-A2A3-4B9E-943A-F30054C5105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23D91-7DD9-49EA-AF1D-79CDBE7DC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881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0C22-A2A3-4B9E-943A-F30054C5105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23D91-7DD9-49EA-AF1D-79CDBE7DC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37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0C22-A2A3-4B9E-943A-F30054C5105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23D91-7DD9-49EA-AF1D-79CDBE7DC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014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0C22-A2A3-4B9E-943A-F30054C5105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23D91-7DD9-49EA-AF1D-79CDBE7DC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566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0C22-A2A3-4B9E-943A-F30054C5105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23D91-7DD9-49EA-AF1D-79CDBE7DC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863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0C22-A2A3-4B9E-943A-F30054C5105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23D91-7DD9-49EA-AF1D-79CDBE7DC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960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0C22-A2A3-4B9E-943A-F30054C5105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23D91-7DD9-49EA-AF1D-79CDBE7DC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537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0C22-A2A3-4B9E-943A-F30054C5105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23D91-7DD9-49EA-AF1D-79CDBE7DC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026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0C22-A2A3-4B9E-943A-F30054C5105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23D91-7DD9-49EA-AF1D-79CDBE7DC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205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0C22-A2A3-4B9E-943A-F30054C5105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23D91-7DD9-49EA-AF1D-79CDBE7DC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695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00C22-A2A3-4B9E-943A-F30054C5105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23D91-7DD9-49EA-AF1D-79CDBE7DC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693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0%D0%BE%D1%81%D1%82%D0%BE%D0%B2-%D0%BD%D0%B0-%D0%94%D0%BE%D0%BD%D1%83" TargetMode="External"/><Relationship Id="rId5" Type="http://schemas.openxmlformats.org/officeDocument/2006/relationships/hyperlink" Target="http://ru.wikipedia.org/wiki/%D0%93%D1%80%D0%B0%D0%B6%D0%B4%D0%B0%D0%BD%D1%81%D0%BA%D0%B0%D1%8F_%D0%B2%D0%BE%D0%B9%D0%BD%D0%B0_%D0%B2_%D0%A0%D0%BE%D1%81%D1%81%D0%B8%D0%B8" TargetMode="External"/><Relationship Id="rId4" Type="http://schemas.openxmlformats.org/officeDocument/2006/relationships/hyperlink" Target="http://ru.wikipedia.org/wiki/%D0%A0%D0%B5%D0%B2%D0%BE%D0%BB%D1%8E%D1%86%D0%B8%D1%8F_1917_%D0%B3%D0%BE%D0%B4%D0%B0_%D0%B2_%D0%A0%D0%BE%D1%81%D1%81%D0%B8%D0%B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08720"/>
            <a:ext cx="6768752" cy="51845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39753" y="3501007"/>
            <a:ext cx="4536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«В России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вновь говорят о Солженицыне»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3" y="1700808"/>
            <a:ext cx="2232247" cy="19442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00808"/>
            <a:ext cx="2160239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7387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08720"/>
            <a:ext cx="6768752" cy="51125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5776" y="18448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pic>
        <p:nvPicPr>
          <p:cNvPr id="6" name="Picture 2" descr="C:\Users\Admin752\Desktop\Солженицын\Работа\Nobelevskiy_laureat_Aleksandr_Solzhenitsyn_osvobozhdal_ot_fashistov_Vetku_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3729" y="1429033"/>
            <a:ext cx="4896544" cy="243201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987823" y="3861048"/>
            <a:ext cx="38884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Офицеры </a:t>
            </a:r>
            <a:r>
              <a:rPr lang="ru-RU" sz="24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разведдивизиона</a:t>
            </a:r>
            <a:r>
              <a:rPr lang="ru-RU" sz="2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Первый сидит слева — капитан </a:t>
            </a:r>
            <a:r>
              <a:rPr lang="ru-RU" sz="24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Cолженицын</a:t>
            </a:r>
            <a:endParaRPr lang="ru-RU" sz="2400" i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46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08720"/>
            <a:ext cx="6768752" cy="5040560"/>
          </a:xfrm>
          <a:prstGeom prst="rect">
            <a:avLst/>
          </a:prstGeom>
        </p:spPr>
      </p:pic>
      <p:pic>
        <p:nvPicPr>
          <p:cNvPr id="6" name="Picture 2" descr="C:\Users\Admin752\Desktop\Солженицын\Работа\jzl-0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3728" y="961254"/>
            <a:ext cx="5040560" cy="282778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907704" y="3789040"/>
            <a:ext cx="4968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августе направлен в лагерь </a:t>
            </a:r>
            <a:r>
              <a:rPr lang="ru-RU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endParaRPr lang="en-US" b="1" i="1" dirty="0" smtClean="0"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Новый </a:t>
            </a:r>
            <a:r>
              <a:rPr lang="ru-RU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Иерусалим</a:t>
            </a:r>
            <a:endParaRPr lang="en-US" b="1" i="1" dirty="0" smtClean="0"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</a:t>
            </a:r>
            <a:r>
              <a:rPr lang="ru-RU" b="1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сентября 1945 года переведён в лагерь в Москве, </a:t>
            </a:r>
            <a:endParaRPr lang="en-US" b="1" i="1" dirty="0" smtClean="0"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которого </a:t>
            </a:r>
            <a:r>
              <a:rPr lang="ru-RU" b="1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занимались строительством </a:t>
            </a:r>
            <a:endParaRPr lang="en-US" b="1" i="1" dirty="0" smtClean="0"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домов </a:t>
            </a:r>
            <a:r>
              <a:rPr lang="ru-RU" b="1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Калужской </a:t>
            </a:r>
            <a:r>
              <a:rPr lang="ru-RU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заставе</a:t>
            </a:r>
            <a:endParaRPr lang="ru-RU" b="1" i="1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496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836712"/>
            <a:ext cx="6840760" cy="51845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9712" y="2132856"/>
            <a:ext cx="640926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мае 1950 года Солженицын </a:t>
            </a:r>
            <a:endParaRPr lang="en-US" sz="2800" b="1" i="1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размолвки с «шарашки» </a:t>
            </a:r>
            <a:endParaRPr lang="en-US" sz="2800" b="1" i="1" dirty="0" smtClean="0"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Был</a:t>
            </a:r>
            <a:r>
              <a:rPr lang="en-US" sz="2800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этапирован</a:t>
            </a:r>
            <a:r>
              <a:rPr lang="ru-RU" sz="2800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Бутырскую тюрьму, </a:t>
            </a:r>
            <a:endParaRPr lang="en-US" sz="2800" b="1" i="1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августе был </a:t>
            </a:r>
            <a:r>
              <a:rPr lang="ru-RU" sz="2800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</a:t>
            </a:r>
            <a:endParaRPr lang="en-US" sz="2800" b="1" i="1" dirty="0" smtClean="0"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i="1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Степлаг</a:t>
            </a:r>
            <a:r>
              <a:rPr lang="ru-RU" sz="2800" b="1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endParaRPr lang="en-US" sz="2800" b="1" i="1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особый лагерь в Экибастузе.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88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08720"/>
            <a:ext cx="6768752" cy="5040560"/>
          </a:xfrm>
          <a:prstGeom prst="rect">
            <a:avLst/>
          </a:prstGeom>
        </p:spPr>
      </p:pic>
      <p:pic>
        <p:nvPicPr>
          <p:cNvPr id="6" name="Picture 2" descr="C:\Users\Admin752\Desktop\Солженицын\Работа\jzl-0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3728" y="1700807"/>
            <a:ext cx="4896544" cy="280831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267744" y="4509120"/>
            <a:ext cx="6751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Солженицын после ссылки был отправлен</a:t>
            </a:r>
          </a:p>
          <a:p>
            <a:r>
              <a:rPr lang="ru-RU" b="1" dirty="0" smtClean="0"/>
              <a:t> на «вечное поселение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119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20"/>
            <a:ext cx="6840760" cy="51125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3728" y="1844824"/>
            <a:ext cx="35831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800" b="1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 февраля 1957 года решением Военной коллегии Верховного </a:t>
            </a:r>
            <a:endParaRPr lang="ru-RU" sz="2800" b="1" i="1" dirty="0" smtClean="0"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суда </a:t>
            </a:r>
            <a:r>
              <a:rPr lang="ru-RU" sz="2800" b="1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СССР Солженицын реабилитирован.</a:t>
            </a:r>
          </a:p>
        </p:txBody>
      </p:sp>
    </p:spTree>
    <p:extLst>
      <p:ext uri="{BB962C8B-B14F-4D97-AF65-F5344CB8AC3E}">
        <p14:creationId xmlns:p14="http://schemas.microsoft.com/office/powerpoint/2010/main" val="63971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08720"/>
            <a:ext cx="6840760" cy="5040560"/>
          </a:xfrm>
          <a:prstGeom prst="rect">
            <a:avLst/>
          </a:prstGeom>
        </p:spPr>
      </p:pic>
      <p:pic>
        <p:nvPicPr>
          <p:cNvPr id="6" name="Picture 2" descr="C:\Users\Admin752\Desktop\Солженицын\Работа\jzl-0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752" y="1700808"/>
            <a:ext cx="4896544" cy="251398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artDeco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2238512" y="4581127"/>
            <a:ext cx="5513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ru-RU" b="1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июля 1957 года жил в Рязани, работал учителем </a:t>
            </a:r>
            <a:endParaRPr lang="ru-RU" b="1" i="1" dirty="0" smtClean="0"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физики </a:t>
            </a:r>
            <a:r>
              <a:rPr lang="ru-RU" b="1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астрономии средней школы № 2</a:t>
            </a:r>
          </a:p>
        </p:txBody>
      </p:sp>
    </p:spTree>
    <p:extLst>
      <p:ext uri="{BB962C8B-B14F-4D97-AF65-F5344CB8AC3E}">
        <p14:creationId xmlns:p14="http://schemas.microsoft.com/office/powerpoint/2010/main" val="93210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08720"/>
            <a:ext cx="6768752" cy="5184576"/>
          </a:xfrm>
          <a:prstGeom prst="rect">
            <a:avLst/>
          </a:prstGeom>
        </p:spPr>
      </p:pic>
      <p:pic>
        <p:nvPicPr>
          <p:cNvPr id="6" name="Picture 2" descr="C:\Users\Admin752\Desktop\Солженицын\Работа\jzl-0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428736"/>
            <a:ext cx="5020610" cy="29363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convex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2411760" y="4581128"/>
            <a:ext cx="39315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Солженицын на вручении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Нобелевской премии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8845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08720"/>
            <a:ext cx="6768752" cy="51125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3808" y="1916832"/>
            <a:ext cx="340452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апреле 1976 года </a:t>
            </a:r>
            <a:endParaRPr lang="en-US" sz="2800" b="1" i="1" dirty="0" smtClean="0"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b="1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семьёй </a:t>
            </a:r>
            <a:endParaRPr lang="en-US" sz="2800" b="1" i="1" dirty="0" smtClean="0"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переехал </a:t>
            </a:r>
            <a:r>
              <a:rPr lang="ru-RU" sz="2800" b="1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США</a:t>
            </a:r>
            <a:endParaRPr lang="en-US" sz="2800" b="1" i="1" dirty="0" smtClean="0"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поселился</a:t>
            </a:r>
            <a:endParaRPr lang="en-US" sz="2800" b="1" i="1" dirty="0" smtClean="0"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городке Кавендиш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2454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08720"/>
            <a:ext cx="6768752" cy="5112568"/>
          </a:xfrm>
          <a:prstGeom prst="rect">
            <a:avLst/>
          </a:prstGeom>
        </p:spPr>
      </p:pic>
      <p:pic>
        <p:nvPicPr>
          <p:cNvPr id="6" name="Picture 2" descr="C:\Users\Admin752\Desktop\Солженицын\Работа\jzl-0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3728" y="1484784"/>
            <a:ext cx="4968552" cy="24680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339752" y="4437112"/>
            <a:ext cx="475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Александр и Аля Солженицыны за работой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580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08720"/>
            <a:ext cx="6840760" cy="51125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9712" y="2132856"/>
            <a:ext cx="66791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Вместе с семьёй вернулся на </a:t>
            </a:r>
            <a:r>
              <a:rPr lang="ru-RU" sz="2400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родину</a:t>
            </a:r>
          </a:p>
          <a:p>
            <a:r>
              <a:rPr lang="ru-RU" sz="2400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ru-RU" sz="2400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мая 1927 года,</a:t>
            </a:r>
          </a:p>
          <a:p>
            <a:r>
              <a:rPr lang="ru-RU" sz="2400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прилетев из США в Магадан. </a:t>
            </a:r>
            <a:endParaRPr lang="ru-RU" sz="2400" b="1" i="1" dirty="0" smtClean="0"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2400" b="1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 Владивостока </a:t>
            </a:r>
            <a:r>
              <a:rPr lang="ru-RU" sz="2400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проехал</a:t>
            </a:r>
          </a:p>
          <a:p>
            <a:r>
              <a:rPr lang="ru-RU" sz="2400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поезде через всю страну и </a:t>
            </a:r>
            <a:r>
              <a:rPr lang="ru-RU" sz="2400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закончил</a:t>
            </a:r>
          </a:p>
          <a:p>
            <a:r>
              <a:rPr lang="ru-RU" sz="2400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путешествие в столице. </a:t>
            </a:r>
            <a:r>
              <a:rPr lang="ru-RU" sz="2400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Выступил</a:t>
            </a:r>
          </a:p>
          <a:p>
            <a:r>
              <a:rPr lang="ru-RU" sz="2400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Государственной думе РФ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172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08720"/>
            <a:ext cx="6768752" cy="5040560"/>
          </a:xfrm>
          <a:prstGeom prst="rect">
            <a:avLst/>
          </a:prstGeom>
        </p:spPr>
      </p:pic>
      <p:pic>
        <p:nvPicPr>
          <p:cNvPr id="6" name="Picture 2" descr="C:\Users\Admin752\Desktop\Солженицын\Работа\jzl-0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3728" y="1628800"/>
            <a:ext cx="4896544" cy="19851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  <a:reflection blurRad="6350" stA="50000" endA="300" endPos="5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2123728" y="4077072"/>
            <a:ext cx="45640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spc="50" dirty="0">
                <a:ln w="19050" cmpd="sng">
                  <a:noFill/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Александр Исаевич </a:t>
            </a:r>
            <a:r>
              <a:rPr lang="ru-RU" b="1" spc="50" dirty="0" smtClean="0">
                <a:ln w="19050" cmpd="sng">
                  <a:noFill/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Солженицын</a:t>
            </a:r>
          </a:p>
          <a:p>
            <a:r>
              <a:rPr lang="ru-RU" b="1" spc="50" dirty="0" smtClean="0">
                <a:ln w="19050" cmpd="sng">
                  <a:noFill/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b="1" spc="50" dirty="0">
                <a:ln w="19050" cmpd="sng">
                  <a:noFill/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родился 11 декабря 1918 года </a:t>
            </a:r>
            <a:r>
              <a:rPr lang="ru-RU" b="1" spc="50" dirty="0" smtClean="0">
                <a:ln w="19050" cmpd="sng">
                  <a:noFill/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</a:t>
            </a:r>
          </a:p>
          <a:p>
            <a:r>
              <a:rPr lang="ru-RU" b="1" spc="50" dirty="0" smtClean="0">
                <a:ln w="19050" cmpd="sng">
                  <a:noFill/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b="1" spc="50" dirty="0">
                <a:ln w="19050" cmpd="sng">
                  <a:noFill/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Кисловодске 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ru-RU" b="1" spc="50" dirty="0" smtClean="0">
              <a:ln w="19050" cmpd="sng">
                <a:noFill/>
                <a:prstDash val="solid"/>
              </a:ln>
              <a:solidFill>
                <a:srgbClr val="FF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33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08720"/>
            <a:ext cx="6768752" cy="5040560"/>
          </a:xfrm>
          <a:prstGeom prst="rect">
            <a:avLst/>
          </a:prstGeom>
        </p:spPr>
      </p:pic>
      <p:pic>
        <p:nvPicPr>
          <p:cNvPr id="6" name="Picture 2" descr="C:\Users\Admin752\Desktop\Pesent 2013\Фотографии\userphoto_16158_46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720" y="1700807"/>
            <a:ext cx="5040560" cy="172819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339752" y="3861048"/>
            <a:ext cx="502862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Александр Солженицын скончался </a:t>
            </a:r>
            <a:endParaRPr lang="ru-RU" b="1" i="1" dirty="0" smtClean="0"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r>
              <a:rPr lang="ru-RU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3 </a:t>
            </a:r>
            <a:r>
              <a:rPr lang="ru-RU" b="1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августа 2008 года на 90-м году жизни</a:t>
            </a:r>
            <a:r>
              <a:rPr lang="ru-RU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,</a:t>
            </a:r>
          </a:p>
          <a:p>
            <a:r>
              <a:rPr lang="ru-RU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b="1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в своём доме в Троице-Лыкове. Смерть </a:t>
            </a:r>
            <a:endParaRPr lang="ru-RU" b="1" i="1" dirty="0" smtClean="0"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r>
              <a:rPr lang="ru-RU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наступила </a:t>
            </a:r>
            <a:r>
              <a:rPr lang="ru-RU" b="1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в 23:45 по московскому времени </a:t>
            </a:r>
            <a:r>
              <a:rPr lang="ru-RU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от</a:t>
            </a:r>
          </a:p>
          <a:p>
            <a:r>
              <a:rPr lang="ru-RU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b="1" i="1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острой сердечной недостаточности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59901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08720"/>
            <a:ext cx="6840760" cy="50405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556792"/>
            <a:ext cx="5472608" cy="26342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83768" y="4653136"/>
            <a:ext cx="4540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01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08720"/>
            <a:ext cx="6768752" cy="5112568"/>
          </a:xfrm>
          <a:prstGeom prst="rect">
            <a:avLst/>
          </a:prstGeom>
        </p:spPr>
      </p:pic>
      <p:pic>
        <p:nvPicPr>
          <p:cNvPr id="7" name="Picture 4" descr="C:\Users\Admin752\Desktop\Солженицын\1\jzl-0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7318">
            <a:off x="2209607" y="1775583"/>
            <a:ext cx="4734410" cy="24604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 prst="artDeco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339753" y="4567827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Дом, в котором родился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писатель.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9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08720"/>
            <a:ext cx="6768752" cy="5040560"/>
          </a:xfrm>
          <a:prstGeom prst="rect">
            <a:avLst/>
          </a:prstGeom>
        </p:spPr>
      </p:pic>
      <p:pic>
        <p:nvPicPr>
          <p:cNvPr id="6" name="Picture 5" descr="C:\Users\Admin752\Desktop\Солженицын\1\jzl-008.jpg"/>
          <p:cNvPicPr>
            <a:picLocks noChangeAspect="1" noChangeArrowheads="1"/>
          </p:cNvPicPr>
          <p:nvPr/>
        </p:nvPicPr>
        <p:blipFill>
          <a:blip r:embed="rId4">
            <a:lum/>
          </a:blip>
          <a:srcRect/>
          <a:stretch>
            <a:fillRect/>
          </a:stretch>
        </p:blipFill>
        <p:spPr bwMode="auto">
          <a:xfrm>
            <a:off x="2123728" y="1556792"/>
            <a:ext cx="4824536" cy="302433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 prst="angle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843808" y="4813492"/>
            <a:ext cx="3037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Александру 2, 5 года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15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08720"/>
            <a:ext cx="6768752" cy="5112568"/>
          </a:xfrm>
          <a:prstGeom prst="rect">
            <a:avLst/>
          </a:prstGeom>
        </p:spPr>
      </p:pic>
      <p:pic>
        <p:nvPicPr>
          <p:cNvPr id="6" name="Picture 2" descr="C:\Users\Admin752\Desktop\Солженицын\1\jzl-002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1979712" y="1628800"/>
            <a:ext cx="2376264" cy="37861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860032" y="1772816"/>
            <a:ext cx="220310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Отец</a:t>
            </a:r>
          </a:p>
          <a:p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Александра</a:t>
            </a:r>
          </a:p>
          <a:p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Исаевича</a:t>
            </a:r>
            <a:endParaRPr lang="ru-RU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3465004"/>
            <a:ext cx="2814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Исаакий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Семёнович 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Солженицын)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(1891—1918)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36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08720"/>
            <a:ext cx="6768752" cy="5112568"/>
          </a:xfrm>
          <a:prstGeom prst="rect">
            <a:avLst/>
          </a:prstGeom>
        </p:spPr>
      </p:pic>
      <p:pic>
        <p:nvPicPr>
          <p:cNvPr id="6" name="Picture 3" descr="C:\Users\Admin752\Desktop\Солженицын\1\jzl-003.jpg"/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>
            <a:off x="2041132" y="1636495"/>
            <a:ext cx="2674884" cy="36570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076056" y="1844824"/>
            <a:ext cx="221073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Мать поэта</a:t>
            </a:r>
          </a:p>
          <a:p>
            <a:endParaRPr lang="ru-RU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(Таисия Захаровна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Щербак)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8865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08720"/>
            <a:ext cx="6768752" cy="51125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5795" y="1556792"/>
            <a:ext cx="5032409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результате 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tooltip="Революция 1917 года в России"/>
              </a:rPr>
              <a:t>революции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 tooltip="Гражданская война в России"/>
              </a:rPr>
              <a:t>гражданской войны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семья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была 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разорена,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в 1924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Солженицын 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переехал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матерью в 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 tooltip="Ростов-на-Дону"/>
              </a:rPr>
              <a:t>Ростов-на-Дону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1926 по 1936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учился в школе, 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живя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бедности.</a:t>
            </a:r>
          </a:p>
        </p:txBody>
      </p:sp>
    </p:spTree>
    <p:extLst>
      <p:ext uri="{BB962C8B-B14F-4D97-AF65-F5344CB8AC3E}">
        <p14:creationId xmlns:p14="http://schemas.microsoft.com/office/powerpoint/2010/main" val="202050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36712"/>
            <a:ext cx="6840760" cy="51845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5736" y="4293096"/>
            <a:ext cx="4961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 апреля 1940 года женился на </a:t>
            </a:r>
            <a:r>
              <a:rPr lang="ru-RU" b="1" i="1" dirty="0" smtClean="0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студентке</a:t>
            </a:r>
          </a:p>
          <a:p>
            <a:r>
              <a:rPr lang="ru-RU" b="1" i="1" dirty="0" smtClean="0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Ростовского университета </a:t>
            </a:r>
            <a:r>
              <a:rPr lang="ru-RU" b="1" i="1" dirty="0" smtClean="0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Наталье</a:t>
            </a:r>
          </a:p>
          <a:p>
            <a:r>
              <a:rPr lang="ru-RU" b="1" i="1" dirty="0" smtClean="0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Решетовской</a:t>
            </a:r>
            <a:r>
              <a:rPr lang="ru-RU" b="1" i="1" dirty="0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b="1" i="1" dirty="0" smtClean="0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1918—2003году)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Picture 3" descr="C:\Users\Admin752\Desktop\Солженицын\Работа\jzl-0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712" y="1556792"/>
            <a:ext cx="5040560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9272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08720"/>
            <a:ext cx="6768752" cy="51125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3728" y="177281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endParaRPr lang="ru-RU" b="1" i="1" dirty="0" smtClean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algn="ctr">
              <a:buNone/>
            </a:pPr>
            <a:endParaRPr lang="ru-RU" b="1" i="1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703" y="1772816"/>
            <a:ext cx="51125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b="1" i="1" dirty="0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 сентябре 1941 года </a:t>
            </a:r>
            <a:r>
              <a:rPr lang="ru-RU" b="1" i="1" dirty="0" smtClean="0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вместе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 женой получил распределение школьным </a:t>
            </a:r>
            <a:r>
              <a:rPr lang="ru-RU" b="1" i="1" dirty="0" smtClean="0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учителем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 Морозовск Ростовской области</a:t>
            </a:r>
            <a:r>
              <a:rPr lang="ru-RU" b="1" i="1" dirty="0" smtClean="0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однако уже 18 октября был призван и направлен в грузовой конный </a:t>
            </a:r>
            <a:endParaRPr lang="ru-RU" b="1" i="1" dirty="0" smtClean="0">
              <a:solidFill>
                <a:srgbClr val="FF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обоз </a:t>
            </a:r>
            <a:r>
              <a:rPr lang="ru-RU" b="1" i="1" dirty="0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рядовым.</a:t>
            </a:r>
          </a:p>
        </p:txBody>
      </p:sp>
      <p:pic>
        <p:nvPicPr>
          <p:cNvPr id="8" name="Picture 2" descr="C:\Users\Admin752\Desktop\Солженицын\Работа\jzl-026.jpg"/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tretch>
            <a:fillRect/>
          </a:stretch>
        </p:blipFill>
        <p:spPr bwMode="auto">
          <a:xfrm flipH="1">
            <a:off x="1979798" y="3804141"/>
            <a:ext cx="2952242" cy="16926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754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304</Words>
  <Application>Microsoft Office PowerPoint</Application>
  <PresentationFormat>Экран (4:3)</PresentationFormat>
  <Paragraphs>93</Paragraphs>
  <Slides>21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Роман</dc:creator>
  <cp:lastModifiedBy>Роман</cp:lastModifiedBy>
  <cp:revision>19</cp:revision>
  <dcterms:created xsi:type="dcterms:W3CDTF">2013-12-14T11:51:05Z</dcterms:created>
  <dcterms:modified xsi:type="dcterms:W3CDTF">2013-12-15T16:53:24Z</dcterms:modified>
</cp:coreProperties>
</file>