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3" r:id="rId6"/>
    <p:sldId id="278" r:id="rId7"/>
    <p:sldId id="279" r:id="rId8"/>
    <p:sldId id="280" r:id="rId9"/>
    <p:sldId id="281" r:id="rId10"/>
    <p:sldId id="277" r:id="rId11"/>
    <p:sldId id="282" r:id="rId12"/>
    <p:sldId id="276" r:id="rId13"/>
    <p:sldId id="258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88" d="100"/>
          <a:sy n="88" d="100"/>
        </p:scale>
        <p:origin x="-12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23D9F7-52FE-4081-A3B8-7D6A8302DCFA}" type="datetimeFigureOut">
              <a:rPr lang="ru-RU"/>
              <a:pPr/>
              <a:t>14.01.2013</a:t>
            </a:fld>
            <a:endParaRPr lang="ru-RU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9F3A2A-DE4C-49C0-8F78-B55FC26211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kooko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8561-BAFA-410D-9DF8-0BBB1A794981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4120-5EDA-49CF-8438-12264ABF8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4701-4DDE-4240-AADF-0D5F301A6DC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BBB6-116A-4684-AAB6-5F2271464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08D6-C100-40F1-B6E3-767242B89D2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A5A9-A2A4-4EF3-93E6-FDA86B72D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23CC-B899-4DE5-B41B-5A759DDC697C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A72D-0BB6-416A-9E84-A1732D413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FBF3-1DBF-4D53-A599-08445DA208C5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6D07-AB2D-45B0-A6BF-EF9E7BCD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A0B9-82E0-43BE-BFCC-2458F0BD294E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CCC2-7071-42DE-9F1A-8F06C5460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8E8E-DF27-4478-9E0F-13AD1AE6DA2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49BB-1734-4EA9-956B-36C097670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23A3-87B6-4B3E-BFB5-8003D94A1940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C43C-57F1-43F1-8FFA-55A6965F5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D1CF-F31F-499E-883D-547259E49896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A289-3A71-4435-BE74-5BA3788FB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4BB8-66E9-4ECD-98B8-ACF2556C7EB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3958-2A86-4738-BFD2-3C80B9415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6A4F-7859-42E1-A3F8-3646FEFD77C1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B937-A280-4904-80C8-A4DAC98CB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8C16C-46A7-42AE-99A7-E47494DC379F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B2710-4601-4FF4-A0DB-AA471300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iddle-middle.ru/zagadki/ed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2940vw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477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3544887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Как бы я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поступил?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88" y="4643438"/>
            <a:ext cx="2786062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88" y="4714875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Предлагать свою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Шептаться в обществе, секретничать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хихикать, прикрывая рот рукой.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Вот что сказали девочки,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когда получили подарки: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Таня: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«А сколько это стоит?»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Надя: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«У-у-у, я хотела совсем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не это…»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Лена: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«Спасибо! Я очень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подарку!»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Чей ответ вы считаете правильным?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2357438" y="-214313"/>
            <a:ext cx="3821112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/>
            <a:r>
              <a:rPr lang="ru-RU" b="1"/>
              <a:t> </a:t>
            </a:r>
            <a:endParaRPr lang="ru-RU"/>
          </a:p>
          <a:p>
            <a:pPr eaLnBrk="0" hangingPunct="0"/>
            <a:r>
              <a:rPr lang="ru-RU" b="1"/>
              <a:t>Малыша обидел Витя.</a:t>
            </a:r>
            <a:br>
              <a:rPr lang="ru-RU" b="1"/>
            </a:br>
            <a:r>
              <a:rPr lang="ru-RU" b="1"/>
              <a:t>Перед школою в строю</a:t>
            </a:r>
            <a:br>
              <a:rPr lang="ru-RU" b="1"/>
            </a:br>
            <a:r>
              <a:rPr lang="ru-RU" b="1"/>
              <a:t>Витя просит:</a:t>
            </a:r>
            <a:br>
              <a:rPr lang="ru-RU" b="1"/>
            </a:br>
            <a:r>
              <a:rPr lang="ru-RU" b="1"/>
              <a:t>- Извините,</a:t>
            </a:r>
            <a:br>
              <a:rPr lang="ru-RU" b="1"/>
            </a:br>
            <a:r>
              <a:rPr lang="ru-RU" b="1"/>
              <a:t>Я ошибку признаю.</a:t>
            </a:r>
            <a:br>
              <a:rPr lang="ru-RU" b="1"/>
            </a:br>
            <a:r>
              <a:rPr lang="ru-RU" b="1"/>
              <a:t>На урок пришёл учитель,</a:t>
            </a:r>
            <a:br>
              <a:rPr lang="ru-RU" b="1"/>
            </a:br>
            <a:r>
              <a:rPr lang="ru-RU" b="1"/>
              <a:t>Положил на стол журнал,</a:t>
            </a:r>
            <a:br>
              <a:rPr lang="ru-RU" b="1"/>
            </a:br>
            <a:r>
              <a:rPr lang="ru-RU" b="1"/>
              <a:t>Следом Витя:</a:t>
            </a:r>
            <a:br>
              <a:rPr lang="ru-RU" b="1"/>
            </a:br>
            <a:r>
              <a:rPr lang="ru-RU" b="1"/>
              <a:t>- Извините,</a:t>
            </a:r>
            <a:br>
              <a:rPr lang="ru-RU" b="1"/>
            </a:br>
            <a:r>
              <a:rPr lang="ru-RU" b="1"/>
              <a:t>Я немного опоздал.</a:t>
            </a:r>
            <a:br>
              <a:rPr lang="ru-RU" b="1"/>
            </a:br>
            <a:r>
              <a:rPr lang="ru-RU" b="1"/>
              <a:t>- Тихомиров!</a:t>
            </a:r>
            <a:br>
              <a:rPr lang="ru-RU" b="1"/>
            </a:br>
            <a:r>
              <a:rPr lang="ru-RU" b="1"/>
              <a:t>Покажите </a:t>
            </a:r>
            <a:br>
              <a:rPr lang="ru-RU" b="1"/>
            </a:br>
            <a:r>
              <a:rPr lang="ru-RU" b="1"/>
              <a:t>Нам на карте город Псков.</a:t>
            </a:r>
            <a:br>
              <a:rPr lang="ru-RU" b="1"/>
            </a:br>
            <a:r>
              <a:rPr lang="ru-RU" b="1"/>
              <a:t>- Извините, -</a:t>
            </a:r>
            <a:br>
              <a:rPr lang="ru-RU" b="1"/>
            </a:br>
            <a:r>
              <a:rPr lang="ru-RU" b="1"/>
              <a:t>шепчет Витя -</a:t>
            </a:r>
            <a:br>
              <a:rPr lang="ru-RU" b="1"/>
            </a:br>
            <a:r>
              <a:rPr lang="ru-RU" b="1"/>
              <a:t>Я к уроку не готов.</a:t>
            </a:r>
            <a:br>
              <a:rPr lang="ru-RU" b="1"/>
            </a:br>
            <a:r>
              <a:rPr lang="ru-RU" b="1"/>
              <a:t>Мы поспорили с Наташей:</a:t>
            </a:r>
            <a:br>
              <a:rPr lang="ru-RU" b="1"/>
            </a:br>
            <a:r>
              <a:rPr lang="ru-RU" b="1"/>
              <a:t>Вежлив Витя </a:t>
            </a:r>
            <a:br>
              <a:rPr lang="ru-RU" b="1"/>
            </a:br>
            <a:r>
              <a:rPr lang="ru-RU" b="1"/>
              <a:t>или нет?</a:t>
            </a:r>
            <a:br>
              <a:rPr lang="ru-RU" b="1"/>
            </a:br>
            <a:r>
              <a:rPr lang="ru-RU" b="1"/>
              <a:t>Разберитесь в споре нашем </a:t>
            </a:r>
            <a:br>
              <a:rPr lang="ru-RU" b="1"/>
            </a:br>
            <a:r>
              <a:rPr lang="ru-RU" b="1"/>
              <a:t>И пришлите свой ответ.</a:t>
            </a:r>
          </a:p>
          <a:p>
            <a:pPr eaLnBrk="0" hangingPunct="0"/>
            <a:r>
              <a:rPr lang="ru-RU" b="1">
                <a:solidFill>
                  <a:srgbClr val="FF00FF"/>
                </a:solidFill>
              </a:rPr>
              <a:t>Какой совет вы бы дали Вите?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7"/>
          <p:cNvSpPr>
            <a:spLocks noChangeArrowheads="1"/>
          </p:cNvSpPr>
          <p:nvPr/>
        </p:nvSpPr>
        <p:spPr bwMode="auto">
          <a:xfrm>
            <a:off x="1000125" y="285750"/>
            <a:ext cx="76438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                                             Материалы:</a:t>
            </a:r>
          </a:p>
          <a:p>
            <a:r>
              <a:rPr lang="ru-RU" b="1">
                <a:latin typeface="Calibri" pitchFamily="34" charset="0"/>
              </a:rPr>
              <a:t> Жунусова К. и др.</a:t>
            </a:r>
          </a:p>
          <a:p>
            <a:r>
              <a:rPr lang="ru-RU" b="1">
                <a:latin typeface="Calibri" pitchFamily="34" charset="0"/>
              </a:rPr>
              <a:t>Ж89 Познание мира: Учеб. для 2 кл. общеобразоват. шк./ К. Жунусова,</a:t>
            </a:r>
          </a:p>
          <a:p>
            <a:r>
              <a:rPr lang="ru-RU" b="1">
                <a:latin typeface="Calibri" pitchFamily="34" charset="0"/>
              </a:rPr>
              <a:t>К. Аймагамбетова, З. Олейник. – 3 – е изд., перераб. – Алматы: Атам</a:t>
            </a:r>
            <a:r>
              <a:rPr lang="kk-KZ" b="1">
                <a:latin typeface="Calibri" pitchFamily="34" charset="0"/>
              </a:rPr>
              <a:t>ұра</a:t>
            </a:r>
            <a:r>
              <a:rPr lang="ru-RU" b="1">
                <a:latin typeface="Calibri" pitchFamily="34" charset="0"/>
              </a:rPr>
              <a:t>,</a:t>
            </a:r>
          </a:p>
          <a:p>
            <a:r>
              <a:rPr lang="kk-KZ" b="1">
                <a:latin typeface="Calibri" pitchFamily="34" charset="0"/>
              </a:rPr>
              <a:t>2009</a:t>
            </a:r>
            <a:r>
              <a:rPr lang="ru-RU" b="1">
                <a:latin typeface="Calibri" pitchFamily="34" charset="0"/>
              </a:rPr>
              <a:t>.</a:t>
            </a:r>
            <a:r>
              <a:rPr lang="en-US" b="1">
                <a:latin typeface="Calibri" pitchFamily="34" charset="0"/>
              </a:rPr>
              <a:t> - </a:t>
            </a:r>
            <a:r>
              <a:rPr lang="kk-KZ" b="1">
                <a:latin typeface="Calibri" pitchFamily="34" charset="0"/>
              </a:rPr>
              <a:t> 160 с</a:t>
            </a:r>
            <a:r>
              <a:rPr lang="ru-RU" b="1">
                <a:latin typeface="Calibri" pitchFamily="34" charset="0"/>
              </a:rPr>
              <a:t>.</a:t>
            </a:r>
          </a:p>
          <a:p>
            <a:r>
              <a:rPr lang="ru-RU" b="1">
                <a:latin typeface="Calibri" pitchFamily="34" charset="0"/>
              </a:rPr>
              <a:t>Жунусова К., Ледовских Е.</a:t>
            </a:r>
          </a:p>
          <a:p>
            <a:r>
              <a:rPr lang="ru-RU" b="1">
                <a:latin typeface="Calibri" pitchFamily="34" charset="0"/>
              </a:rPr>
              <a:t>Ж89 Познание мира. Методическое руководство: Для учителей 2 кл. общеобразоват. шк. 2-е изд., перераб. – </a:t>
            </a:r>
          </a:p>
          <a:p>
            <a:r>
              <a:rPr lang="ru-RU" b="1">
                <a:latin typeface="Calibri" pitchFamily="34" charset="0"/>
              </a:rPr>
              <a:t>Алматы: Атам</a:t>
            </a:r>
            <a:r>
              <a:rPr lang="kk-KZ" b="1">
                <a:latin typeface="Calibri" pitchFamily="34" charset="0"/>
              </a:rPr>
              <a:t>ұ</a:t>
            </a:r>
            <a:r>
              <a:rPr lang="ru-RU" b="1">
                <a:latin typeface="Calibri" pitchFamily="34" charset="0"/>
              </a:rPr>
              <a:t>ра, 2009. – 136 с.</a:t>
            </a:r>
          </a:p>
          <a:p>
            <a:r>
              <a:rPr lang="ru-RU" b="1">
                <a:latin typeface="Calibri" pitchFamily="34" charset="0"/>
              </a:rPr>
              <a:t>Загадки - </a:t>
            </a:r>
            <a:r>
              <a:rPr lang="en-US" b="1">
                <a:latin typeface="Calibri" pitchFamily="34" charset="0"/>
                <a:hlinkClick r:id="rId4"/>
              </a:rPr>
              <a:t>http://riddle-middle.ru/zagadki/eda/</a:t>
            </a:r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Казакова О.В., Сбоева Н.А., Гаврилкина Н.И. Универсальные поурочные разработки по курсу «Окружающий мир»: 2 класс.-Изд.3-е, перераб. и доп.-</a:t>
            </a:r>
          </a:p>
          <a:p>
            <a:r>
              <a:rPr lang="ru-RU" b="1">
                <a:latin typeface="Calibri" pitchFamily="34" charset="0"/>
              </a:rPr>
              <a:t>М.:ВАКО,2007.-368 с.-(В помощь учителю).</a:t>
            </a:r>
          </a:p>
          <a:p>
            <a:r>
              <a:rPr lang="ru-RU" b="1">
                <a:latin typeface="Calibri" pitchFamily="34" charset="0"/>
              </a:rPr>
              <a:t>Фото – </a:t>
            </a:r>
            <a:r>
              <a:rPr lang="en-US" b="1">
                <a:latin typeface="Calibri" pitchFamily="34" charset="0"/>
              </a:rPr>
              <a:t>Google (</a:t>
            </a:r>
            <a:r>
              <a:rPr lang="ru-RU" b="1">
                <a:latin typeface="Calibri" pitchFamily="34" charset="0"/>
              </a:rPr>
              <a:t>ресурсы интернета)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29063" y="4429125"/>
            <a:ext cx="4618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64A2"/>
                </a:solidFill>
                <a:latin typeface="Calibri" pitchFamily="34" charset="0"/>
              </a:rPr>
              <a:t>Презентацию подготовила</a:t>
            </a:r>
          </a:p>
          <a:p>
            <a:r>
              <a:rPr lang="ru-RU" sz="2400" b="1" i="1">
                <a:solidFill>
                  <a:srgbClr val="8064A2"/>
                </a:solidFill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8064A2"/>
                </a:solidFill>
              </a:rPr>
              <a:t>воспитатель:Киселёва Э.Р.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659" y="5500702"/>
            <a:ext cx="251350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Viki.rdf.ru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 каких случаях мы используем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эти слова?                                      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42938" y="2214563"/>
            <a:ext cx="3327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Здравствуйте!</a:t>
            </a:r>
          </a:p>
          <a:p>
            <a:r>
              <a:rPr lang="ru-RU" sz="4000" b="1">
                <a:latin typeface="Calibri" pitchFamily="34" charset="0"/>
              </a:rPr>
              <a:t>До свидания!</a:t>
            </a:r>
          </a:p>
          <a:p>
            <a:r>
              <a:rPr lang="ru-RU" sz="4000" b="1">
                <a:latin typeface="Calibri" pitchFamily="34" charset="0"/>
              </a:rPr>
              <a:t>Спасибо!</a:t>
            </a:r>
          </a:p>
          <a:p>
            <a:r>
              <a:rPr lang="ru-RU" sz="4000" b="1">
                <a:latin typeface="Calibri" pitchFamily="34" charset="0"/>
              </a:rPr>
              <a:t>Извините!</a:t>
            </a:r>
          </a:p>
          <a:p>
            <a:r>
              <a:rPr lang="ru-RU" sz="4000" b="1">
                <a:latin typeface="Calibri" pitchFamily="34" charset="0"/>
              </a:rPr>
              <a:t>Пожалуйста!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5429250" y="2143125"/>
            <a:ext cx="34845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Благодарность</a:t>
            </a:r>
          </a:p>
          <a:p>
            <a:r>
              <a:rPr lang="ru-RU" sz="4000" b="1">
                <a:latin typeface="Calibri" pitchFamily="34" charset="0"/>
              </a:rPr>
              <a:t>Приветствие</a:t>
            </a:r>
          </a:p>
          <a:p>
            <a:r>
              <a:rPr lang="ru-RU" sz="4000" b="1">
                <a:latin typeface="Calibri" pitchFamily="34" charset="0"/>
              </a:rPr>
              <a:t>Извинение</a:t>
            </a:r>
          </a:p>
          <a:p>
            <a:r>
              <a:rPr lang="ru-RU" sz="4000" b="1">
                <a:latin typeface="Calibri" pitchFamily="34" charset="0"/>
              </a:rPr>
              <a:t>Прощание</a:t>
            </a:r>
          </a:p>
          <a:p>
            <a:r>
              <a:rPr lang="ru-RU" sz="4000" b="1">
                <a:latin typeface="Calibri" pitchFamily="34" charset="0"/>
              </a:rPr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63" y="2643188"/>
            <a:ext cx="1500187" cy="428625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75" y="4929188"/>
            <a:ext cx="1928813" cy="71437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75" y="3714750"/>
            <a:ext cx="2500313" cy="701675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50" y="3143250"/>
            <a:ext cx="1785938" cy="1214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63" y="2571750"/>
            <a:ext cx="2714625" cy="1214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 двери в класс остановились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девочка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мальчик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       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учительница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 каком порядке они должны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войти в класс?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2.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Проверь себя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Поддразнивать и задираться.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88" y="4643438"/>
            <a:ext cx="2786062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88" y="4714875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Быть опрятным и чистоплотным.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Плеваться.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Постоянно жевать резинку.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Слушать музыку на большой громкости.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 столом махать руками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жестикулировать.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184</Words>
  <PresentationFormat>Экран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73</cp:revision>
  <dcterms:modified xsi:type="dcterms:W3CDTF">2013-01-14T18:39:01Z</dcterms:modified>
</cp:coreProperties>
</file>