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6" r:id="rId2"/>
  </p:sldMasterIdLst>
  <p:sldIdLst>
    <p:sldId id="274" r:id="rId3"/>
    <p:sldId id="275" r:id="rId4"/>
    <p:sldId id="257" r:id="rId5"/>
    <p:sldId id="268" r:id="rId6"/>
    <p:sldId id="272" r:id="rId7"/>
    <p:sldId id="261" r:id="rId8"/>
    <p:sldId id="264" r:id="rId9"/>
    <p:sldId id="273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949E49D-2FFA-4E96-A9DA-7F68733E6A6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765-4425-44ED-98B0-A8DCFE5BE4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67-AE77-4FEC-A38B-5499B2793A1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C295150-4FD7-4802-B0EB-D52217513A72}" type="datetime1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1E57738-F4B0-48EA-9B71-E0F723F8BF6C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493-C6DD-43D8-AF16-FBB8D0073E6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00D5EF-7D26-425F-8C45-B9312ACE18BC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416087"/>
      </p:ext>
    </p:extLst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C63-B68F-4A9B-AD14-825A63B7F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12F-DAFA-4C3C-91FE-10773A7BFA2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703-3681-4663-BAE6-03604F4FBE2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063F-47D8-48BE-8428-8F77AE4DC62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8C6-8876-4135-91A1-BB531D0D1A1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0272B7-1E56-450F-8D31-E6BE7A16533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0C3FE7B-1167-4198-AC66-BC1BCA97C15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C335D3-8068-409B-93BF-9F34BE54032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C335D3-8068-409B-93BF-9F34BE54032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rehealthy.ru/sites/default/files/imagecache/resizeimgpost-500-500/u84/2011/09/gepatit-c11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micro.moy.su/Microbio/4.4.gi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33361" cy="122413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Тема урока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8792" cy="4320480"/>
          </a:xfrm>
          <a:ln w="28575">
            <a:solidFill>
              <a:srgbClr val="9900FF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Вирусы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– неклеточная форма жизни. Особенности строения и размножения. Значение в природе и жизни человека. Меры профилактики распространения вирусных заболеваний. Профилактика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СПИДа.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7765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Некоторые типы вирусов. 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На </a:t>
            </a:r>
            <a:r>
              <a:rPr lang="ru-RU" sz="2000" b="1" i="1" dirty="0">
                <a:solidFill>
                  <a:schemeClr val="tx2"/>
                </a:solidFill>
              </a:rPr>
              <a:t>красном фоне – вирусы, поражающие животных и человека, на зеленом – растения, на синем – </a:t>
            </a:r>
            <a:r>
              <a:rPr lang="ru-RU" sz="2000" b="1" i="1" dirty="0" smtClean="0">
                <a:solidFill>
                  <a:schemeClr val="tx2"/>
                </a:solidFill>
              </a:rPr>
              <a:t>бактериофаги).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www.chemport.ru/newsimages/1165571904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616000" cy="374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92888" cy="73920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Цели урока на языке действий учащихся: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9900FF"/>
                </a:solidFill>
              </a:rPr>
              <a:t>Образовательные:                                                                                                                                </a:t>
            </a:r>
            <a:r>
              <a:rPr lang="ru-RU" i="1" dirty="0"/>
              <a:t>-изучат особенности строения и жизнедеятельности </a:t>
            </a:r>
            <a:r>
              <a:rPr lang="ru-RU" i="1" dirty="0" smtClean="0"/>
              <a:t>вирусов;                                                      </a:t>
            </a:r>
          </a:p>
          <a:p>
            <a:pPr marL="0" indent="0">
              <a:buNone/>
            </a:pPr>
            <a:r>
              <a:rPr lang="ru-RU" i="1" dirty="0" smtClean="0"/>
              <a:t>-</a:t>
            </a:r>
            <a:r>
              <a:rPr lang="ru-RU" i="1" dirty="0"/>
              <a:t>выяснят  роль вирусов в возникновении инфекционных заболеваний</a:t>
            </a:r>
            <a:r>
              <a:rPr lang="ru-RU" i="1" dirty="0" smtClean="0"/>
              <a:t>;</a:t>
            </a:r>
          </a:p>
          <a:p>
            <a:pPr marL="0" indent="0">
              <a:buNone/>
            </a:pPr>
            <a:r>
              <a:rPr lang="ru-RU" i="1" dirty="0" smtClean="0"/>
              <a:t>-</a:t>
            </a:r>
            <a:r>
              <a:rPr lang="ru-RU" i="1" dirty="0"/>
              <a:t>узнают о способах распространения и мерах профилактики различных вирусных заболеваний, в том числе СПИДа.                                                                                                                                                       </a:t>
            </a:r>
            <a:r>
              <a:rPr lang="ru-RU" i="1" dirty="0">
                <a:solidFill>
                  <a:srgbClr val="9900FF"/>
                </a:solidFill>
              </a:rPr>
              <a:t>Развивающие:                                                                                                                                                                                </a:t>
            </a:r>
            <a:r>
              <a:rPr lang="ru-RU" i="1" dirty="0"/>
              <a:t>-продолжат </a:t>
            </a:r>
            <a:r>
              <a:rPr lang="ru-RU" i="1" dirty="0" smtClean="0"/>
              <a:t>формирование </a:t>
            </a:r>
            <a:r>
              <a:rPr lang="ru-RU" i="1" dirty="0" err="1" smtClean="0"/>
              <a:t>валеологических</a:t>
            </a:r>
            <a:r>
              <a:rPr lang="ru-RU" i="1" dirty="0" smtClean="0"/>
              <a:t> </a:t>
            </a:r>
            <a:r>
              <a:rPr lang="ru-RU" i="1" dirty="0"/>
              <a:t>знаний о правилах личной гигиены;                                       </a:t>
            </a:r>
            <a:r>
              <a:rPr lang="ru-RU" i="1" dirty="0" smtClean="0"/>
              <a:t>                       -</a:t>
            </a:r>
            <a:r>
              <a:rPr lang="ru-RU" i="1" dirty="0"/>
              <a:t>смогут проявить и закрепить </a:t>
            </a:r>
            <a:r>
              <a:rPr lang="ru-RU" i="1" dirty="0" smtClean="0"/>
              <a:t>навыки исследовательской </a:t>
            </a:r>
            <a:r>
              <a:rPr lang="ru-RU" i="1" dirty="0"/>
              <a:t>и групповой работы.                                                                                    </a:t>
            </a:r>
            <a:r>
              <a:rPr lang="ru-RU" i="1" dirty="0">
                <a:solidFill>
                  <a:srgbClr val="9900FF"/>
                </a:solidFill>
              </a:rPr>
              <a:t>Воспитательные: </a:t>
            </a:r>
            <a:endParaRPr lang="ru-RU" i="1" dirty="0" smtClean="0">
              <a:solidFill>
                <a:srgbClr val="9900FF"/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- убедятся </a:t>
            </a:r>
            <a:r>
              <a:rPr lang="ru-RU" i="1" dirty="0"/>
              <a:t>в необходимости ведения здорового образа жизни;                                                                     </a:t>
            </a:r>
            <a:r>
              <a:rPr lang="ru-RU" i="1" dirty="0" smtClean="0"/>
              <a:t>                                   </a:t>
            </a:r>
            <a:r>
              <a:rPr lang="ru-RU" i="1" dirty="0"/>
              <a:t>- </a:t>
            </a:r>
            <a:r>
              <a:rPr lang="ru-RU" i="1" dirty="0" smtClean="0"/>
              <a:t>проведут самоанализ собственной деятельности</a:t>
            </a:r>
            <a:r>
              <a:rPr lang="ru-RU" i="1" dirty="0"/>
              <a:t>;                                                                                                      -повысят уровень коммуникативной </a:t>
            </a:r>
            <a:r>
              <a:rPr lang="ru-RU" i="1" dirty="0" smtClean="0"/>
              <a:t>культуры.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17189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728192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ВИРУСЫ – «ПЛОХИЕ НОВОСТИ» В УПАКОВКЕ ИЗ БЕЛКА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63040" y="5723068"/>
            <a:ext cx="619640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http://www.scorcher.ru/art/theory/evolition/evolution7/bio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46890"/>
            <a:ext cx="3663083" cy="3780000"/>
          </a:xfrm>
          <a:prstGeom prst="rect">
            <a:avLst/>
          </a:prstGeom>
          <a:noFill/>
        </p:spPr>
      </p:pic>
      <p:pic>
        <p:nvPicPr>
          <p:cNvPr id="6146" name="Picture 2" descr="Картинка 123 из 26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312" y="29081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230425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1892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году русский ученый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Дмитрий Иосифович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Ивановский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изучил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мозаичную болезнь табака и пришел к выводу, что заболевание вызывают очень маленькие существа,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которые  невозможно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выращивать на питательных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средах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Позже их назвали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вирусами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что значит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10468"/>
            <a:ext cx="4546848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а 1 из 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3" y="3006345"/>
            <a:ext cx="4207265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Вирус табачной мозаи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524" y="2825245"/>
            <a:ext cx="262800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9178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biol107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7704" y="908720"/>
            <a:ext cx="5314950" cy="2298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3357563"/>
            <a:ext cx="7330008" cy="2187575"/>
          </a:xfrm>
        </p:spPr>
        <p:txBody>
          <a:bodyPr>
            <a:normAutofit fontScale="92500"/>
          </a:bodyPr>
          <a:lstStyle/>
          <a:p>
            <a:pPr marL="0" indent="0"/>
            <a:r>
              <a:rPr lang="ru-RU" sz="2800" dirty="0"/>
              <a:t>  </a:t>
            </a:r>
            <a:r>
              <a:rPr lang="ru-RU" sz="2800" dirty="0">
                <a:solidFill>
                  <a:srgbClr val="0099FF"/>
                </a:solidFill>
              </a:rPr>
              <a:t>Вирус табачной мозаики:</a:t>
            </a:r>
          </a:p>
          <a:p>
            <a:pPr marL="0" indent="0"/>
            <a:r>
              <a:rPr lang="ru-RU" sz="2800" dirty="0"/>
              <a:t> </a:t>
            </a:r>
            <a:r>
              <a:rPr lang="ru-RU" sz="2800" dirty="0">
                <a:solidFill>
                  <a:srgbClr val="0099FF"/>
                </a:solidFill>
              </a:rPr>
              <a:t>I — лист, пораженный вирусом, II — вирус в клетке листа, III — строение вируса;</a:t>
            </a:r>
            <a:r>
              <a:rPr lang="ru-RU" sz="2800" dirty="0">
                <a:solidFill>
                  <a:srgbClr val="FF00FF"/>
                </a:solidFill>
              </a:rPr>
              <a:t> </a:t>
            </a:r>
          </a:p>
          <a:p>
            <a:pPr marL="0" indent="0"/>
            <a:r>
              <a:rPr lang="ru-RU" sz="2800" dirty="0">
                <a:solidFill>
                  <a:srgbClr val="0099FF"/>
                </a:solidFill>
              </a:rPr>
              <a:t>1 — цепочка ДНК, 2 — белковая оболочка.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301139396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center-hc.ru/img/vir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eduniver.com/Medical/Microbiology/Img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42918"/>
            <a:ext cx="7272808" cy="55943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642918"/>
            <a:ext cx="819785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БАКТЕРИОФАГИ –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паразиты бактерий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126" name="Picture 6" descr="b0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2285992"/>
            <a:ext cx="2788519" cy="3603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475656" y="2686432"/>
            <a:ext cx="26642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Схема строения частицы бактериофага  кишечной палочки.</a:t>
            </a:r>
          </a:p>
        </p:txBody>
      </p:sp>
      <p:pic>
        <p:nvPicPr>
          <p:cNvPr id="5" name="Picture 6" descr="b0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785926"/>
            <a:ext cx="3342854" cy="4320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6843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Механизм проникновения вируса в клетку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 descr="РЕПЛИКАЦИЯ ВИРУ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854740" cy="432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Кнопка</vt:lpstr>
      <vt:lpstr>1_Кнопка</vt:lpstr>
      <vt:lpstr>Тема урока</vt:lpstr>
      <vt:lpstr>Цели урока на языке действий учащихся:</vt:lpstr>
      <vt:lpstr>ВИРУСЫ – «ПЛОХИЕ НОВОСТИ» В УПАКОВКЕ ИЗ БЕЛКА</vt:lpstr>
      <vt:lpstr>В 1892 году русский ученый Дмитрий Иосифович Ивановский изучил мозаичную болезнь табака и пришел к выводу, что заболевание вызывают очень маленькие существа, которые  невозможно выращивать на питательных средах. Позже их назвали вирусами, что значит яд.</vt:lpstr>
      <vt:lpstr>Слайд 5</vt:lpstr>
      <vt:lpstr>Слайд 6</vt:lpstr>
      <vt:lpstr>Слайд 7</vt:lpstr>
      <vt:lpstr>БАКТЕРИОФАГИ –  паразиты бактерий</vt:lpstr>
      <vt:lpstr>Механизм проникновения вируса в клетку</vt:lpstr>
      <vt:lpstr>Некоторые типы вирусов.  На красном фоне – вирусы, поражающие животных и человека, на зеленом – растения, на синем – бактериофаги).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Лейсан</cp:lastModifiedBy>
  <cp:revision>22</cp:revision>
  <dcterms:created xsi:type="dcterms:W3CDTF">2011-10-04T10:21:04Z</dcterms:created>
  <dcterms:modified xsi:type="dcterms:W3CDTF">2002-01-01T09:43:14Z</dcterms:modified>
</cp:coreProperties>
</file>