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4" r:id="rId6"/>
    <p:sldId id="262" r:id="rId7"/>
    <p:sldId id="263" r:id="rId8"/>
    <p:sldId id="257" r:id="rId9"/>
    <p:sldId id="265" r:id="rId10"/>
    <p:sldId id="266" r:id="rId11"/>
    <p:sldId id="267" r:id="rId12"/>
    <p:sldId id="258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BE082-6011-4A5E-B4D0-0BE215B17B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8E3322-245F-4389-8219-368C010E55CF}">
      <dgm:prSet phldrT="[Текст]"/>
      <dgm:spPr/>
      <dgm:t>
        <a:bodyPr/>
        <a:lstStyle/>
        <a:p>
          <a:r>
            <a:rPr lang="ru-RU" dirty="0" smtClean="0"/>
            <a:t>Класс</a:t>
          </a:r>
        </a:p>
        <a:p>
          <a:r>
            <a:rPr lang="ru-RU" dirty="0" smtClean="0"/>
            <a:t>Рептилии </a:t>
          </a:r>
          <a:endParaRPr lang="ru-RU" dirty="0"/>
        </a:p>
      </dgm:t>
    </dgm:pt>
    <dgm:pt modelId="{A82FADA5-0817-443D-909E-B994FEDD25F3}" type="parTrans" cxnId="{5B0BA694-F4A5-4257-AF95-871BC58A6947}">
      <dgm:prSet/>
      <dgm:spPr/>
      <dgm:t>
        <a:bodyPr/>
        <a:lstStyle/>
        <a:p>
          <a:endParaRPr lang="ru-RU"/>
        </a:p>
      </dgm:t>
    </dgm:pt>
    <dgm:pt modelId="{F087BB62-DC17-4AB9-969B-9944C0897D86}" type="sibTrans" cxnId="{5B0BA694-F4A5-4257-AF95-871BC58A6947}">
      <dgm:prSet/>
      <dgm:spPr/>
      <dgm:t>
        <a:bodyPr/>
        <a:lstStyle/>
        <a:p>
          <a:endParaRPr lang="ru-RU"/>
        </a:p>
      </dgm:t>
    </dgm:pt>
    <dgm:pt modelId="{8CEA060D-66B0-4D29-922B-00C9B62F472C}">
      <dgm:prSet phldrT="[Текст]"/>
      <dgm:spPr/>
      <dgm:t>
        <a:bodyPr/>
        <a:lstStyle/>
        <a:p>
          <a:r>
            <a:rPr lang="ru-RU" dirty="0" smtClean="0"/>
            <a:t>Отряд</a:t>
          </a:r>
        </a:p>
        <a:p>
          <a:r>
            <a:rPr lang="ru-RU" dirty="0" smtClean="0"/>
            <a:t>Чешуйчатые</a:t>
          </a:r>
          <a:endParaRPr lang="ru-RU" dirty="0"/>
        </a:p>
      </dgm:t>
    </dgm:pt>
    <dgm:pt modelId="{4A8D41D0-A6B4-4610-BAC4-77AD8EF7256F}" type="parTrans" cxnId="{F44A5290-A6F3-4ABC-A4ED-DC1847FB5E40}">
      <dgm:prSet/>
      <dgm:spPr/>
      <dgm:t>
        <a:bodyPr/>
        <a:lstStyle/>
        <a:p>
          <a:endParaRPr lang="ru-RU"/>
        </a:p>
      </dgm:t>
    </dgm:pt>
    <dgm:pt modelId="{B8CE59B8-B7E3-4329-BE0D-07B4E43115C4}" type="sibTrans" cxnId="{F44A5290-A6F3-4ABC-A4ED-DC1847FB5E40}">
      <dgm:prSet/>
      <dgm:spPr/>
      <dgm:t>
        <a:bodyPr/>
        <a:lstStyle/>
        <a:p>
          <a:endParaRPr lang="ru-RU"/>
        </a:p>
      </dgm:t>
    </dgm:pt>
    <dgm:pt modelId="{DAAF9E3A-2482-45F7-9445-13CDAF1F9353}">
      <dgm:prSet phldrT="[Текст]"/>
      <dgm:spPr/>
      <dgm:t>
        <a:bodyPr/>
        <a:lstStyle/>
        <a:p>
          <a:r>
            <a:rPr lang="ru-RU" dirty="0" smtClean="0"/>
            <a:t>Отряд</a:t>
          </a:r>
        </a:p>
        <a:p>
          <a:r>
            <a:rPr lang="ru-RU" dirty="0" smtClean="0"/>
            <a:t>Крокодилы</a:t>
          </a:r>
          <a:endParaRPr lang="ru-RU" dirty="0"/>
        </a:p>
      </dgm:t>
    </dgm:pt>
    <dgm:pt modelId="{17FCA591-8BA6-489B-B220-D144FEAE7769}" type="parTrans" cxnId="{2D277221-21EB-450C-82AC-D45DE1CF602F}">
      <dgm:prSet/>
      <dgm:spPr/>
      <dgm:t>
        <a:bodyPr/>
        <a:lstStyle/>
        <a:p>
          <a:endParaRPr lang="ru-RU"/>
        </a:p>
      </dgm:t>
    </dgm:pt>
    <dgm:pt modelId="{BB1B223E-0C7B-480F-8F9E-B33F222A7C40}" type="sibTrans" cxnId="{2D277221-21EB-450C-82AC-D45DE1CF602F}">
      <dgm:prSet/>
      <dgm:spPr/>
      <dgm:t>
        <a:bodyPr/>
        <a:lstStyle/>
        <a:p>
          <a:endParaRPr lang="ru-RU"/>
        </a:p>
      </dgm:t>
    </dgm:pt>
    <dgm:pt modelId="{7F5B78DD-4BF6-46D8-BF68-4ACC0FF8D730}">
      <dgm:prSet/>
      <dgm:spPr/>
      <dgm:t>
        <a:bodyPr/>
        <a:lstStyle/>
        <a:p>
          <a:r>
            <a:rPr lang="ru-RU" dirty="0" smtClean="0"/>
            <a:t>Отряд </a:t>
          </a:r>
        </a:p>
        <a:p>
          <a:r>
            <a:rPr lang="ru-RU" dirty="0" smtClean="0"/>
            <a:t>Черепахи</a:t>
          </a:r>
          <a:endParaRPr lang="ru-RU" dirty="0"/>
        </a:p>
      </dgm:t>
    </dgm:pt>
    <dgm:pt modelId="{270319FF-49A2-4100-A280-012A24ED5D0F}" type="parTrans" cxnId="{F1C6775D-D90D-43FB-8706-0A08CF2B0793}">
      <dgm:prSet/>
      <dgm:spPr/>
      <dgm:t>
        <a:bodyPr/>
        <a:lstStyle/>
        <a:p>
          <a:endParaRPr lang="ru-RU"/>
        </a:p>
      </dgm:t>
    </dgm:pt>
    <dgm:pt modelId="{FF7E189B-725F-4FED-9411-86BCA4BF1975}" type="sibTrans" cxnId="{F1C6775D-D90D-43FB-8706-0A08CF2B0793}">
      <dgm:prSet/>
      <dgm:spPr/>
      <dgm:t>
        <a:bodyPr/>
        <a:lstStyle/>
        <a:p>
          <a:endParaRPr lang="ru-RU"/>
        </a:p>
      </dgm:t>
    </dgm:pt>
    <dgm:pt modelId="{A823CAEE-AE47-4D5E-8546-78EF17AC0899}">
      <dgm:prSet/>
      <dgm:spPr/>
      <dgm:t>
        <a:bodyPr/>
        <a:lstStyle/>
        <a:p>
          <a:r>
            <a:rPr lang="ru-RU" dirty="0" smtClean="0"/>
            <a:t>Отряд</a:t>
          </a:r>
        </a:p>
        <a:p>
          <a:r>
            <a:rPr lang="ru-RU" dirty="0" smtClean="0"/>
            <a:t>Клювоголовые</a:t>
          </a:r>
          <a:endParaRPr lang="ru-RU" dirty="0"/>
        </a:p>
      </dgm:t>
    </dgm:pt>
    <dgm:pt modelId="{033A17C9-B199-4EA2-BFAF-F5BE0C047626}" type="parTrans" cxnId="{32D46A05-EEE4-44EA-BEC3-FBEE50DEFA15}">
      <dgm:prSet/>
      <dgm:spPr/>
      <dgm:t>
        <a:bodyPr/>
        <a:lstStyle/>
        <a:p>
          <a:endParaRPr lang="ru-RU"/>
        </a:p>
      </dgm:t>
    </dgm:pt>
    <dgm:pt modelId="{F3756597-2287-48B2-9C52-ED17DBFF45B1}" type="sibTrans" cxnId="{32D46A05-EEE4-44EA-BEC3-FBEE50DEFA15}">
      <dgm:prSet/>
      <dgm:spPr/>
      <dgm:t>
        <a:bodyPr/>
        <a:lstStyle/>
        <a:p>
          <a:endParaRPr lang="ru-RU"/>
        </a:p>
      </dgm:t>
    </dgm:pt>
    <dgm:pt modelId="{3942327A-12A0-4048-88B4-74BAE64DD57D}" type="pres">
      <dgm:prSet presAssocID="{400BE082-6011-4A5E-B4D0-0BE215B17B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8E678-18EF-44BC-92F3-44060AAFB7A8}" type="pres">
      <dgm:prSet presAssocID="{D48E3322-245F-4389-8219-368C010E55CF}" presName="hierRoot1" presStyleCnt="0"/>
      <dgm:spPr/>
    </dgm:pt>
    <dgm:pt modelId="{282C7A2F-A4D5-4E8D-B62B-239B30C4E26C}" type="pres">
      <dgm:prSet presAssocID="{D48E3322-245F-4389-8219-368C010E55CF}" presName="composite" presStyleCnt="0"/>
      <dgm:spPr/>
    </dgm:pt>
    <dgm:pt modelId="{5A4E5684-7EA9-4C6D-9D74-D2358B5D8AE3}" type="pres">
      <dgm:prSet presAssocID="{D48E3322-245F-4389-8219-368C010E55CF}" presName="background" presStyleLbl="node0" presStyleIdx="0" presStyleCnt="1"/>
      <dgm:spPr/>
    </dgm:pt>
    <dgm:pt modelId="{68264587-EE1E-4F61-AB76-183EC82FFB92}" type="pres">
      <dgm:prSet presAssocID="{D48E3322-245F-4389-8219-368C010E55C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CDB37A-F84B-4008-93BF-9CDA5112EFC6}" type="pres">
      <dgm:prSet presAssocID="{D48E3322-245F-4389-8219-368C010E55CF}" presName="hierChild2" presStyleCnt="0"/>
      <dgm:spPr/>
    </dgm:pt>
    <dgm:pt modelId="{55FF2735-166C-4C52-82E2-429EFF28E9E8}" type="pres">
      <dgm:prSet presAssocID="{4A8D41D0-A6B4-4610-BAC4-77AD8EF7256F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C5F3EE2-DF1B-4FBA-A445-E36CCEF7A701}" type="pres">
      <dgm:prSet presAssocID="{8CEA060D-66B0-4D29-922B-00C9B62F472C}" presName="hierRoot2" presStyleCnt="0"/>
      <dgm:spPr/>
    </dgm:pt>
    <dgm:pt modelId="{7169D4E5-2C41-4264-B592-236CF3DC4208}" type="pres">
      <dgm:prSet presAssocID="{8CEA060D-66B0-4D29-922B-00C9B62F472C}" presName="composite2" presStyleCnt="0"/>
      <dgm:spPr/>
    </dgm:pt>
    <dgm:pt modelId="{6C2085CB-0692-47C9-9BC9-529BCFEDF112}" type="pres">
      <dgm:prSet presAssocID="{8CEA060D-66B0-4D29-922B-00C9B62F472C}" presName="background2" presStyleLbl="node2" presStyleIdx="0" presStyleCnt="4"/>
      <dgm:spPr/>
    </dgm:pt>
    <dgm:pt modelId="{32EF37C8-900E-4709-87AA-B2DDE6D7EE00}" type="pres">
      <dgm:prSet presAssocID="{8CEA060D-66B0-4D29-922B-00C9B62F472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666A7-8E15-44C3-944D-9DA996868B8A}" type="pres">
      <dgm:prSet presAssocID="{8CEA060D-66B0-4D29-922B-00C9B62F472C}" presName="hierChild3" presStyleCnt="0"/>
      <dgm:spPr/>
    </dgm:pt>
    <dgm:pt modelId="{87B13DA2-1787-4697-8AE1-B21B375E17AE}" type="pres">
      <dgm:prSet presAssocID="{033A17C9-B199-4EA2-BFAF-F5BE0C04762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2D5B36E-BA60-4B3D-80B1-E7C086B98679}" type="pres">
      <dgm:prSet presAssocID="{A823CAEE-AE47-4D5E-8546-78EF17AC0899}" presName="hierRoot2" presStyleCnt="0"/>
      <dgm:spPr/>
    </dgm:pt>
    <dgm:pt modelId="{8C5CE6B3-EA24-4930-8258-63797ABDE780}" type="pres">
      <dgm:prSet presAssocID="{A823CAEE-AE47-4D5E-8546-78EF17AC0899}" presName="composite2" presStyleCnt="0"/>
      <dgm:spPr/>
    </dgm:pt>
    <dgm:pt modelId="{0FAFB800-721B-460C-BDE3-D8D4C5AA69C6}" type="pres">
      <dgm:prSet presAssocID="{A823CAEE-AE47-4D5E-8546-78EF17AC0899}" presName="background2" presStyleLbl="node2" presStyleIdx="1" presStyleCnt="4"/>
      <dgm:spPr/>
    </dgm:pt>
    <dgm:pt modelId="{15B37B09-4CDE-4D1C-B482-C132B75FE44B}" type="pres">
      <dgm:prSet presAssocID="{A823CAEE-AE47-4D5E-8546-78EF17AC089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F0F92-12C4-4CFB-9D99-ACA956AB4392}" type="pres">
      <dgm:prSet presAssocID="{A823CAEE-AE47-4D5E-8546-78EF17AC0899}" presName="hierChild3" presStyleCnt="0"/>
      <dgm:spPr/>
    </dgm:pt>
    <dgm:pt modelId="{B2E5FAAB-25C7-47A2-A14C-FDDE405BB040}" type="pres">
      <dgm:prSet presAssocID="{17FCA591-8BA6-489B-B220-D144FEAE776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207C70A-AB19-4E2A-B7FC-E6DAD5BEE0E6}" type="pres">
      <dgm:prSet presAssocID="{DAAF9E3A-2482-45F7-9445-13CDAF1F9353}" presName="hierRoot2" presStyleCnt="0"/>
      <dgm:spPr/>
    </dgm:pt>
    <dgm:pt modelId="{B6BC7542-FCC1-494E-820A-E069E3262FD8}" type="pres">
      <dgm:prSet presAssocID="{DAAF9E3A-2482-45F7-9445-13CDAF1F9353}" presName="composite2" presStyleCnt="0"/>
      <dgm:spPr/>
    </dgm:pt>
    <dgm:pt modelId="{5BBD916C-B14C-4A34-98E9-619129C00C09}" type="pres">
      <dgm:prSet presAssocID="{DAAF9E3A-2482-45F7-9445-13CDAF1F9353}" presName="background2" presStyleLbl="node2" presStyleIdx="2" presStyleCnt="4"/>
      <dgm:spPr/>
    </dgm:pt>
    <dgm:pt modelId="{1889D881-0370-4B2B-8F97-BA4CC0EB4724}" type="pres">
      <dgm:prSet presAssocID="{DAAF9E3A-2482-45F7-9445-13CDAF1F9353}" presName="text2" presStyleLbl="fgAcc2" presStyleIdx="2" presStyleCnt="4" custLinFactX="25144" custLinFactNeighborX="100000" custLinFactNeighborY="2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9421C0-A608-4D88-87CD-3379103D80DF}" type="pres">
      <dgm:prSet presAssocID="{DAAF9E3A-2482-45F7-9445-13CDAF1F9353}" presName="hierChild3" presStyleCnt="0"/>
      <dgm:spPr/>
    </dgm:pt>
    <dgm:pt modelId="{272D208B-8C64-4054-9C0C-B74B4F269438}" type="pres">
      <dgm:prSet presAssocID="{270319FF-49A2-4100-A280-012A24ED5D0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0634F194-D2DE-4B82-8985-5095546CB790}" type="pres">
      <dgm:prSet presAssocID="{7F5B78DD-4BF6-46D8-BF68-4ACC0FF8D730}" presName="hierRoot2" presStyleCnt="0"/>
      <dgm:spPr/>
    </dgm:pt>
    <dgm:pt modelId="{71BF48CA-D28B-4F98-9EED-2DA4C3CD014F}" type="pres">
      <dgm:prSet presAssocID="{7F5B78DD-4BF6-46D8-BF68-4ACC0FF8D730}" presName="composite2" presStyleCnt="0"/>
      <dgm:spPr/>
    </dgm:pt>
    <dgm:pt modelId="{F4280900-D525-47B5-B2FA-CEE69FD10ECD}" type="pres">
      <dgm:prSet presAssocID="{7F5B78DD-4BF6-46D8-BF68-4ACC0FF8D730}" presName="background2" presStyleLbl="node2" presStyleIdx="3" presStyleCnt="4"/>
      <dgm:spPr/>
    </dgm:pt>
    <dgm:pt modelId="{21278899-C60B-4ADB-862B-BA15F40C0D97}" type="pres">
      <dgm:prSet presAssocID="{7F5B78DD-4BF6-46D8-BF68-4ACC0FF8D730}" presName="text2" presStyleLbl="fgAcc2" presStyleIdx="3" presStyleCnt="4" custLinFactX="-17724" custLinFactNeighborX="-100000" custLinFactNeighborY="2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11BE7-0662-486D-8995-DA89F4C2BC25}" type="pres">
      <dgm:prSet presAssocID="{7F5B78DD-4BF6-46D8-BF68-4ACC0FF8D730}" presName="hierChild3" presStyleCnt="0"/>
      <dgm:spPr/>
    </dgm:pt>
  </dgm:ptLst>
  <dgm:cxnLst>
    <dgm:cxn modelId="{36D35AF4-00B7-4DC4-B938-317C418FE67B}" type="presOf" srcId="{033A17C9-B199-4EA2-BFAF-F5BE0C047626}" destId="{87B13DA2-1787-4697-8AE1-B21B375E17AE}" srcOrd="0" destOrd="0" presId="urn:microsoft.com/office/officeart/2005/8/layout/hierarchy1"/>
    <dgm:cxn modelId="{F1C6775D-D90D-43FB-8706-0A08CF2B0793}" srcId="{D48E3322-245F-4389-8219-368C010E55CF}" destId="{7F5B78DD-4BF6-46D8-BF68-4ACC0FF8D730}" srcOrd="3" destOrd="0" parTransId="{270319FF-49A2-4100-A280-012A24ED5D0F}" sibTransId="{FF7E189B-725F-4FED-9411-86BCA4BF1975}"/>
    <dgm:cxn modelId="{8A6ECBE3-E04D-4491-8F32-EA790350B71F}" type="presOf" srcId="{7F5B78DD-4BF6-46D8-BF68-4ACC0FF8D730}" destId="{21278899-C60B-4ADB-862B-BA15F40C0D97}" srcOrd="0" destOrd="0" presId="urn:microsoft.com/office/officeart/2005/8/layout/hierarchy1"/>
    <dgm:cxn modelId="{2D277221-21EB-450C-82AC-D45DE1CF602F}" srcId="{D48E3322-245F-4389-8219-368C010E55CF}" destId="{DAAF9E3A-2482-45F7-9445-13CDAF1F9353}" srcOrd="2" destOrd="0" parTransId="{17FCA591-8BA6-489B-B220-D144FEAE7769}" sibTransId="{BB1B223E-0C7B-480F-8F9E-B33F222A7C40}"/>
    <dgm:cxn modelId="{5B0BA694-F4A5-4257-AF95-871BC58A6947}" srcId="{400BE082-6011-4A5E-B4D0-0BE215B17B12}" destId="{D48E3322-245F-4389-8219-368C010E55CF}" srcOrd="0" destOrd="0" parTransId="{A82FADA5-0817-443D-909E-B994FEDD25F3}" sibTransId="{F087BB62-DC17-4AB9-969B-9944C0897D86}"/>
    <dgm:cxn modelId="{55F9E1CF-05EF-4770-9ECF-1B155D874DCC}" type="presOf" srcId="{A823CAEE-AE47-4D5E-8546-78EF17AC0899}" destId="{15B37B09-4CDE-4D1C-B482-C132B75FE44B}" srcOrd="0" destOrd="0" presId="urn:microsoft.com/office/officeart/2005/8/layout/hierarchy1"/>
    <dgm:cxn modelId="{C7DA75DD-74A5-4D39-B5D5-2FE2EE7E2DD1}" type="presOf" srcId="{4A8D41D0-A6B4-4610-BAC4-77AD8EF7256F}" destId="{55FF2735-166C-4C52-82E2-429EFF28E9E8}" srcOrd="0" destOrd="0" presId="urn:microsoft.com/office/officeart/2005/8/layout/hierarchy1"/>
    <dgm:cxn modelId="{6DA4A062-0DC3-4640-A2EA-18FC41594B5C}" type="presOf" srcId="{400BE082-6011-4A5E-B4D0-0BE215B17B12}" destId="{3942327A-12A0-4048-88B4-74BAE64DD57D}" srcOrd="0" destOrd="0" presId="urn:microsoft.com/office/officeart/2005/8/layout/hierarchy1"/>
    <dgm:cxn modelId="{1431AECE-BBDA-4FD7-AC11-1682D172545B}" type="presOf" srcId="{D48E3322-245F-4389-8219-368C010E55CF}" destId="{68264587-EE1E-4F61-AB76-183EC82FFB92}" srcOrd="0" destOrd="0" presId="urn:microsoft.com/office/officeart/2005/8/layout/hierarchy1"/>
    <dgm:cxn modelId="{2E2352C0-D8C5-4CFE-8F71-3AE99EF15FB3}" type="presOf" srcId="{DAAF9E3A-2482-45F7-9445-13CDAF1F9353}" destId="{1889D881-0370-4B2B-8F97-BA4CC0EB4724}" srcOrd="0" destOrd="0" presId="urn:microsoft.com/office/officeart/2005/8/layout/hierarchy1"/>
    <dgm:cxn modelId="{F44A5290-A6F3-4ABC-A4ED-DC1847FB5E40}" srcId="{D48E3322-245F-4389-8219-368C010E55CF}" destId="{8CEA060D-66B0-4D29-922B-00C9B62F472C}" srcOrd="0" destOrd="0" parTransId="{4A8D41D0-A6B4-4610-BAC4-77AD8EF7256F}" sibTransId="{B8CE59B8-B7E3-4329-BE0D-07B4E43115C4}"/>
    <dgm:cxn modelId="{BA77AB28-1A43-475C-B536-B5D28BD5686B}" type="presOf" srcId="{17FCA591-8BA6-489B-B220-D144FEAE7769}" destId="{B2E5FAAB-25C7-47A2-A14C-FDDE405BB040}" srcOrd="0" destOrd="0" presId="urn:microsoft.com/office/officeart/2005/8/layout/hierarchy1"/>
    <dgm:cxn modelId="{72B2FB8E-5433-4850-8022-3D4E34E24C2A}" type="presOf" srcId="{270319FF-49A2-4100-A280-012A24ED5D0F}" destId="{272D208B-8C64-4054-9C0C-B74B4F269438}" srcOrd="0" destOrd="0" presId="urn:microsoft.com/office/officeart/2005/8/layout/hierarchy1"/>
    <dgm:cxn modelId="{69630FC7-24A9-46BC-BD2C-E660E8FD932D}" type="presOf" srcId="{8CEA060D-66B0-4D29-922B-00C9B62F472C}" destId="{32EF37C8-900E-4709-87AA-B2DDE6D7EE00}" srcOrd="0" destOrd="0" presId="urn:microsoft.com/office/officeart/2005/8/layout/hierarchy1"/>
    <dgm:cxn modelId="{32D46A05-EEE4-44EA-BEC3-FBEE50DEFA15}" srcId="{D48E3322-245F-4389-8219-368C010E55CF}" destId="{A823CAEE-AE47-4D5E-8546-78EF17AC0899}" srcOrd="1" destOrd="0" parTransId="{033A17C9-B199-4EA2-BFAF-F5BE0C047626}" sibTransId="{F3756597-2287-48B2-9C52-ED17DBFF45B1}"/>
    <dgm:cxn modelId="{4CC95B2D-FD88-4B7C-9FB8-368C9C3EB379}" type="presParOf" srcId="{3942327A-12A0-4048-88B4-74BAE64DD57D}" destId="{A298E678-18EF-44BC-92F3-44060AAFB7A8}" srcOrd="0" destOrd="0" presId="urn:microsoft.com/office/officeart/2005/8/layout/hierarchy1"/>
    <dgm:cxn modelId="{2035F23F-B299-4F2B-BF6D-89A99CBCC67F}" type="presParOf" srcId="{A298E678-18EF-44BC-92F3-44060AAFB7A8}" destId="{282C7A2F-A4D5-4E8D-B62B-239B30C4E26C}" srcOrd="0" destOrd="0" presId="urn:microsoft.com/office/officeart/2005/8/layout/hierarchy1"/>
    <dgm:cxn modelId="{B516F309-DFAF-4E7A-88F1-619569182C6E}" type="presParOf" srcId="{282C7A2F-A4D5-4E8D-B62B-239B30C4E26C}" destId="{5A4E5684-7EA9-4C6D-9D74-D2358B5D8AE3}" srcOrd="0" destOrd="0" presId="urn:microsoft.com/office/officeart/2005/8/layout/hierarchy1"/>
    <dgm:cxn modelId="{D7137174-759D-4D8D-B791-5175A6256D1C}" type="presParOf" srcId="{282C7A2F-A4D5-4E8D-B62B-239B30C4E26C}" destId="{68264587-EE1E-4F61-AB76-183EC82FFB92}" srcOrd="1" destOrd="0" presId="urn:microsoft.com/office/officeart/2005/8/layout/hierarchy1"/>
    <dgm:cxn modelId="{A78C023A-BC96-49A1-B7F6-5F1FC88ADFEB}" type="presParOf" srcId="{A298E678-18EF-44BC-92F3-44060AAFB7A8}" destId="{99CDB37A-F84B-4008-93BF-9CDA5112EFC6}" srcOrd="1" destOrd="0" presId="urn:microsoft.com/office/officeart/2005/8/layout/hierarchy1"/>
    <dgm:cxn modelId="{80AC1D36-3449-48F0-BE13-361C5DE8088D}" type="presParOf" srcId="{99CDB37A-F84B-4008-93BF-9CDA5112EFC6}" destId="{55FF2735-166C-4C52-82E2-429EFF28E9E8}" srcOrd="0" destOrd="0" presId="urn:microsoft.com/office/officeart/2005/8/layout/hierarchy1"/>
    <dgm:cxn modelId="{B196BCC3-A2DF-4ABD-A087-D3DFA444693E}" type="presParOf" srcId="{99CDB37A-F84B-4008-93BF-9CDA5112EFC6}" destId="{CC5F3EE2-DF1B-4FBA-A445-E36CCEF7A701}" srcOrd="1" destOrd="0" presId="urn:microsoft.com/office/officeart/2005/8/layout/hierarchy1"/>
    <dgm:cxn modelId="{B9E69AD8-B3DC-4126-A07C-BE23228EEC07}" type="presParOf" srcId="{CC5F3EE2-DF1B-4FBA-A445-E36CCEF7A701}" destId="{7169D4E5-2C41-4264-B592-236CF3DC4208}" srcOrd="0" destOrd="0" presId="urn:microsoft.com/office/officeart/2005/8/layout/hierarchy1"/>
    <dgm:cxn modelId="{0860599C-AF52-4525-8739-06BBCF0C55F8}" type="presParOf" srcId="{7169D4E5-2C41-4264-B592-236CF3DC4208}" destId="{6C2085CB-0692-47C9-9BC9-529BCFEDF112}" srcOrd="0" destOrd="0" presId="urn:microsoft.com/office/officeart/2005/8/layout/hierarchy1"/>
    <dgm:cxn modelId="{4177484A-8504-422C-9092-47420A620A79}" type="presParOf" srcId="{7169D4E5-2C41-4264-B592-236CF3DC4208}" destId="{32EF37C8-900E-4709-87AA-B2DDE6D7EE00}" srcOrd="1" destOrd="0" presId="urn:microsoft.com/office/officeart/2005/8/layout/hierarchy1"/>
    <dgm:cxn modelId="{022DBFD5-B857-4F18-BF0C-00860853D11B}" type="presParOf" srcId="{CC5F3EE2-DF1B-4FBA-A445-E36CCEF7A701}" destId="{288666A7-8E15-44C3-944D-9DA996868B8A}" srcOrd="1" destOrd="0" presId="urn:microsoft.com/office/officeart/2005/8/layout/hierarchy1"/>
    <dgm:cxn modelId="{4B522162-0BA4-4838-9BD4-DBF39840C1B6}" type="presParOf" srcId="{99CDB37A-F84B-4008-93BF-9CDA5112EFC6}" destId="{87B13DA2-1787-4697-8AE1-B21B375E17AE}" srcOrd="2" destOrd="0" presId="urn:microsoft.com/office/officeart/2005/8/layout/hierarchy1"/>
    <dgm:cxn modelId="{7A5563DC-AC3C-4C6E-B581-DFF378D72F28}" type="presParOf" srcId="{99CDB37A-F84B-4008-93BF-9CDA5112EFC6}" destId="{62D5B36E-BA60-4B3D-80B1-E7C086B98679}" srcOrd="3" destOrd="0" presId="urn:microsoft.com/office/officeart/2005/8/layout/hierarchy1"/>
    <dgm:cxn modelId="{C94A85D8-A8C9-45BF-982C-BAC0D8C1B14F}" type="presParOf" srcId="{62D5B36E-BA60-4B3D-80B1-E7C086B98679}" destId="{8C5CE6B3-EA24-4930-8258-63797ABDE780}" srcOrd="0" destOrd="0" presId="urn:microsoft.com/office/officeart/2005/8/layout/hierarchy1"/>
    <dgm:cxn modelId="{9830F67B-B747-44E9-B6C3-4FE5B8D0940D}" type="presParOf" srcId="{8C5CE6B3-EA24-4930-8258-63797ABDE780}" destId="{0FAFB800-721B-460C-BDE3-D8D4C5AA69C6}" srcOrd="0" destOrd="0" presId="urn:microsoft.com/office/officeart/2005/8/layout/hierarchy1"/>
    <dgm:cxn modelId="{6DF3BC72-BD41-4F15-B689-75FBF79BF526}" type="presParOf" srcId="{8C5CE6B3-EA24-4930-8258-63797ABDE780}" destId="{15B37B09-4CDE-4D1C-B482-C132B75FE44B}" srcOrd="1" destOrd="0" presId="urn:microsoft.com/office/officeart/2005/8/layout/hierarchy1"/>
    <dgm:cxn modelId="{BC2578FF-852C-4621-9E4E-DBD886613F2F}" type="presParOf" srcId="{62D5B36E-BA60-4B3D-80B1-E7C086B98679}" destId="{72BF0F92-12C4-4CFB-9D99-ACA956AB4392}" srcOrd="1" destOrd="0" presId="urn:microsoft.com/office/officeart/2005/8/layout/hierarchy1"/>
    <dgm:cxn modelId="{34723AC9-F345-4E5B-A54E-3F2F39E679AA}" type="presParOf" srcId="{99CDB37A-F84B-4008-93BF-9CDA5112EFC6}" destId="{B2E5FAAB-25C7-47A2-A14C-FDDE405BB040}" srcOrd="4" destOrd="0" presId="urn:microsoft.com/office/officeart/2005/8/layout/hierarchy1"/>
    <dgm:cxn modelId="{396272B8-4A61-4830-A710-3F318B053C7E}" type="presParOf" srcId="{99CDB37A-F84B-4008-93BF-9CDA5112EFC6}" destId="{F207C70A-AB19-4E2A-B7FC-E6DAD5BEE0E6}" srcOrd="5" destOrd="0" presId="urn:microsoft.com/office/officeart/2005/8/layout/hierarchy1"/>
    <dgm:cxn modelId="{989CAB06-7D39-41D2-B17A-589ACDAA79B5}" type="presParOf" srcId="{F207C70A-AB19-4E2A-B7FC-E6DAD5BEE0E6}" destId="{B6BC7542-FCC1-494E-820A-E069E3262FD8}" srcOrd="0" destOrd="0" presId="urn:microsoft.com/office/officeart/2005/8/layout/hierarchy1"/>
    <dgm:cxn modelId="{6BA46DEF-FA5B-4A00-9443-17B67A29F4D4}" type="presParOf" srcId="{B6BC7542-FCC1-494E-820A-E069E3262FD8}" destId="{5BBD916C-B14C-4A34-98E9-619129C00C09}" srcOrd="0" destOrd="0" presId="urn:microsoft.com/office/officeart/2005/8/layout/hierarchy1"/>
    <dgm:cxn modelId="{75AE6F05-134F-4A4E-8B37-15ADACC1AC97}" type="presParOf" srcId="{B6BC7542-FCC1-494E-820A-E069E3262FD8}" destId="{1889D881-0370-4B2B-8F97-BA4CC0EB4724}" srcOrd="1" destOrd="0" presId="urn:microsoft.com/office/officeart/2005/8/layout/hierarchy1"/>
    <dgm:cxn modelId="{DE699293-1A7F-4A18-B2D0-D6BD7C0F8FB9}" type="presParOf" srcId="{F207C70A-AB19-4E2A-B7FC-E6DAD5BEE0E6}" destId="{AB9421C0-A608-4D88-87CD-3379103D80DF}" srcOrd="1" destOrd="0" presId="urn:microsoft.com/office/officeart/2005/8/layout/hierarchy1"/>
    <dgm:cxn modelId="{0F2A3903-1DE0-4E3F-8898-9659C8EDEF5D}" type="presParOf" srcId="{99CDB37A-F84B-4008-93BF-9CDA5112EFC6}" destId="{272D208B-8C64-4054-9C0C-B74B4F269438}" srcOrd="6" destOrd="0" presId="urn:microsoft.com/office/officeart/2005/8/layout/hierarchy1"/>
    <dgm:cxn modelId="{DA4B6143-7DCB-496A-90E2-2F7D900788AB}" type="presParOf" srcId="{99CDB37A-F84B-4008-93BF-9CDA5112EFC6}" destId="{0634F194-D2DE-4B82-8985-5095546CB790}" srcOrd="7" destOrd="0" presId="urn:microsoft.com/office/officeart/2005/8/layout/hierarchy1"/>
    <dgm:cxn modelId="{46FA0D19-A6E7-4FFF-A31E-99AD4917CFD5}" type="presParOf" srcId="{0634F194-D2DE-4B82-8985-5095546CB790}" destId="{71BF48CA-D28B-4F98-9EED-2DA4C3CD014F}" srcOrd="0" destOrd="0" presId="urn:microsoft.com/office/officeart/2005/8/layout/hierarchy1"/>
    <dgm:cxn modelId="{BC37286F-61F3-4167-9042-AD23B37E04A8}" type="presParOf" srcId="{71BF48CA-D28B-4F98-9EED-2DA4C3CD014F}" destId="{F4280900-D525-47B5-B2FA-CEE69FD10ECD}" srcOrd="0" destOrd="0" presId="urn:microsoft.com/office/officeart/2005/8/layout/hierarchy1"/>
    <dgm:cxn modelId="{C79E7882-34D8-440A-8A79-A7DD852BD3DB}" type="presParOf" srcId="{71BF48CA-D28B-4F98-9EED-2DA4C3CD014F}" destId="{21278899-C60B-4ADB-862B-BA15F40C0D97}" srcOrd="1" destOrd="0" presId="urn:microsoft.com/office/officeart/2005/8/layout/hierarchy1"/>
    <dgm:cxn modelId="{0B47AEE2-9C0C-40C8-9574-9CF8D8D122C0}" type="presParOf" srcId="{0634F194-D2DE-4B82-8985-5095546CB790}" destId="{F8611BE7-0662-486D-8995-DA89F4C2BC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D208B-8C64-4054-9C0C-B74B4F269438}">
      <dsp:nvSpPr>
        <dsp:cNvPr id="0" name=""/>
        <dsp:cNvSpPr/>
      </dsp:nvSpPr>
      <dsp:spPr>
        <a:xfrm>
          <a:off x="4151872" y="1128275"/>
          <a:ext cx="1165480" cy="516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336"/>
              </a:lnTo>
              <a:lnTo>
                <a:pt x="1165480" y="352336"/>
              </a:lnTo>
              <a:lnTo>
                <a:pt x="1165480" y="516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5FAAB-25C7-47A2-A14C-FDDE405BB040}">
      <dsp:nvSpPr>
        <dsp:cNvPr id="0" name=""/>
        <dsp:cNvSpPr/>
      </dsp:nvSpPr>
      <dsp:spPr>
        <a:xfrm>
          <a:off x="4151872" y="1128275"/>
          <a:ext cx="3263675" cy="516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336"/>
              </a:lnTo>
              <a:lnTo>
                <a:pt x="3263675" y="352336"/>
              </a:lnTo>
              <a:lnTo>
                <a:pt x="3263675" y="516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13DA2-1787-4697-8AE1-B21B375E17AE}">
      <dsp:nvSpPr>
        <dsp:cNvPr id="0" name=""/>
        <dsp:cNvSpPr/>
      </dsp:nvSpPr>
      <dsp:spPr>
        <a:xfrm>
          <a:off x="3066298" y="1128275"/>
          <a:ext cx="1085574" cy="516634"/>
        </a:xfrm>
        <a:custGeom>
          <a:avLst/>
          <a:gdLst/>
          <a:ahLst/>
          <a:cxnLst/>
          <a:rect l="0" t="0" r="0" b="0"/>
          <a:pathLst>
            <a:path>
              <a:moveTo>
                <a:pt x="1085574" y="0"/>
              </a:moveTo>
              <a:lnTo>
                <a:pt x="1085574" y="352071"/>
              </a:lnTo>
              <a:lnTo>
                <a:pt x="0" y="352071"/>
              </a:lnTo>
              <a:lnTo>
                <a:pt x="0" y="5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F2735-166C-4C52-82E2-429EFF28E9E8}">
      <dsp:nvSpPr>
        <dsp:cNvPr id="0" name=""/>
        <dsp:cNvSpPr/>
      </dsp:nvSpPr>
      <dsp:spPr>
        <a:xfrm>
          <a:off x="895149" y="1128275"/>
          <a:ext cx="3256722" cy="516634"/>
        </a:xfrm>
        <a:custGeom>
          <a:avLst/>
          <a:gdLst/>
          <a:ahLst/>
          <a:cxnLst/>
          <a:rect l="0" t="0" r="0" b="0"/>
          <a:pathLst>
            <a:path>
              <a:moveTo>
                <a:pt x="3256722" y="0"/>
              </a:moveTo>
              <a:lnTo>
                <a:pt x="3256722" y="352071"/>
              </a:lnTo>
              <a:lnTo>
                <a:pt x="0" y="352071"/>
              </a:lnTo>
              <a:lnTo>
                <a:pt x="0" y="5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5684-7EA9-4C6D-9D74-D2358B5D8AE3}">
      <dsp:nvSpPr>
        <dsp:cNvPr id="0" name=""/>
        <dsp:cNvSpPr/>
      </dsp:nvSpPr>
      <dsp:spPr>
        <a:xfrm>
          <a:off x="3263675" y="265"/>
          <a:ext cx="1776394" cy="112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64587-EE1E-4F61-AB76-183EC82FFB92}">
      <dsp:nvSpPr>
        <dsp:cNvPr id="0" name=""/>
        <dsp:cNvSpPr/>
      </dsp:nvSpPr>
      <dsp:spPr>
        <a:xfrm>
          <a:off x="3461052" y="187773"/>
          <a:ext cx="1776394" cy="112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Класс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Рептилии </a:t>
          </a:r>
          <a:endParaRPr lang="ru-RU" sz="1900" kern="1200" dirty="0"/>
        </a:p>
      </dsp:txBody>
      <dsp:txXfrm>
        <a:off x="3461052" y="187773"/>
        <a:ext cx="1776394" cy="1128010"/>
      </dsp:txXfrm>
    </dsp:sp>
    <dsp:sp modelId="{6C2085CB-0692-47C9-9BC9-529BCFEDF112}">
      <dsp:nvSpPr>
        <dsp:cNvPr id="0" name=""/>
        <dsp:cNvSpPr/>
      </dsp:nvSpPr>
      <dsp:spPr>
        <a:xfrm>
          <a:off x="6952" y="1644910"/>
          <a:ext cx="1776394" cy="112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F37C8-900E-4709-87AA-B2DDE6D7EE00}">
      <dsp:nvSpPr>
        <dsp:cNvPr id="0" name=""/>
        <dsp:cNvSpPr/>
      </dsp:nvSpPr>
      <dsp:spPr>
        <a:xfrm>
          <a:off x="204329" y="1832418"/>
          <a:ext cx="1776394" cy="112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Отряд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Чешуйчатые</a:t>
          </a:r>
          <a:endParaRPr lang="ru-RU" sz="1900" kern="1200" dirty="0"/>
        </a:p>
      </dsp:txBody>
      <dsp:txXfrm>
        <a:off x="204329" y="1832418"/>
        <a:ext cx="1776394" cy="1128010"/>
      </dsp:txXfrm>
    </dsp:sp>
    <dsp:sp modelId="{0FAFB800-721B-460C-BDE3-D8D4C5AA69C6}">
      <dsp:nvSpPr>
        <dsp:cNvPr id="0" name=""/>
        <dsp:cNvSpPr/>
      </dsp:nvSpPr>
      <dsp:spPr>
        <a:xfrm>
          <a:off x="2178101" y="1644910"/>
          <a:ext cx="1776394" cy="112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37B09-4CDE-4D1C-B482-C132B75FE44B}">
      <dsp:nvSpPr>
        <dsp:cNvPr id="0" name=""/>
        <dsp:cNvSpPr/>
      </dsp:nvSpPr>
      <dsp:spPr>
        <a:xfrm>
          <a:off x="2375478" y="1832418"/>
          <a:ext cx="1776394" cy="112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Отряд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Клювоголовые</a:t>
          </a:r>
          <a:endParaRPr lang="ru-RU" sz="1900" kern="1200" dirty="0"/>
        </a:p>
      </dsp:txBody>
      <dsp:txXfrm>
        <a:off x="2375478" y="1832418"/>
        <a:ext cx="1776394" cy="1128010"/>
      </dsp:txXfrm>
    </dsp:sp>
    <dsp:sp modelId="{5BBD916C-B14C-4A34-98E9-619129C00C09}">
      <dsp:nvSpPr>
        <dsp:cNvPr id="0" name=""/>
        <dsp:cNvSpPr/>
      </dsp:nvSpPr>
      <dsp:spPr>
        <a:xfrm>
          <a:off x="6527350" y="1645175"/>
          <a:ext cx="1776394" cy="112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9D881-0370-4B2B-8F97-BA4CC0EB4724}">
      <dsp:nvSpPr>
        <dsp:cNvPr id="0" name=""/>
        <dsp:cNvSpPr/>
      </dsp:nvSpPr>
      <dsp:spPr>
        <a:xfrm>
          <a:off x="6724727" y="1832683"/>
          <a:ext cx="1776394" cy="112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Отряд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Крокодилы</a:t>
          </a:r>
          <a:endParaRPr lang="ru-RU" sz="1900" kern="1200" dirty="0"/>
        </a:p>
      </dsp:txBody>
      <dsp:txXfrm>
        <a:off x="6724727" y="1832683"/>
        <a:ext cx="1776394" cy="1128010"/>
      </dsp:txXfrm>
    </dsp:sp>
    <dsp:sp modelId="{F4280900-D525-47B5-B2FA-CEE69FD10ECD}">
      <dsp:nvSpPr>
        <dsp:cNvPr id="0" name=""/>
        <dsp:cNvSpPr/>
      </dsp:nvSpPr>
      <dsp:spPr>
        <a:xfrm>
          <a:off x="4429155" y="1645175"/>
          <a:ext cx="1776394" cy="112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78899-C60B-4ADB-862B-BA15F40C0D97}">
      <dsp:nvSpPr>
        <dsp:cNvPr id="0" name=""/>
        <dsp:cNvSpPr/>
      </dsp:nvSpPr>
      <dsp:spPr>
        <a:xfrm>
          <a:off x="4626532" y="1832683"/>
          <a:ext cx="1776394" cy="112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Отряд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Черепахи</a:t>
          </a:r>
          <a:endParaRPr lang="ru-RU" sz="1900" kern="1200" dirty="0"/>
        </a:p>
      </dsp:txBody>
      <dsp:txXfrm>
        <a:off x="4626532" y="1832683"/>
        <a:ext cx="1776394" cy="112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E052-267C-4832-B125-E6AF2C18034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68F5-8B43-45BD-B479-E508F303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/>
          <a:lstStyle/>
          <a:p>
            <a:r>
              <a:rPr lang="ru-RU" dirty="0" smtClean="0"/>
              <a:t>Пресмыкающиеся или Рептилии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repticon.com/Images/Pics_for_Pages/iguanasear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876925" cy="451485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 рептилий</a:t>
            </a:r>
            <a:endParaRPr lang="ru-RU" dirty="0"/>
          </a:p>
        </p:txBody>
      </p:sp>
      <p:pic>
        <p:nvPicPr>
          <p:cNvPr id="23554" name="Picture 2" descr="http://www.reptiles-belarus.net/images/rotate/sovremennie-reptilii/razmnogenie-reptil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4857760"/>
            <a:ext cx="23812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900igr.net/datai/biologija/Klass-Presmykajuschiesja-ili-Reptilii/0014-013-Razmnoz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857760"/>
            <a:ext cx="3886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www.zookrug.net/files/u2/yay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00240"/>
            <a:ext cx="2076450" cy="16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m.io.ua/img_aa/medium/1113/66/111366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357298"/>
            <a:ext cx="5105382" cy="319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пресмыкающихся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397000"/>
          <a:ext cx="850112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://www.sadykovy.ru/s/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4857760"/>
            <a:ext cx="1930166" cy="128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forum.vbios.com/files/242640-3367_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4857760"/>
            <a:ext cx="1948761" cy="13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img11.nnm.ru/d/5/0/8/d/258c9adac3c2629579e5ac819da_prev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4857760"/>
            <a:ext cx="1785950" cy="134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kolyan.net/uploads/posts/2010-02/thumbs/1265374200_945fotz.narod.ru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034" y="4857759"/>
            <a:ext cx="1856011" cy="135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пресмыкающихся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691316" cy="502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пресмыкающихся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477025" cy="485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пресмыкающихся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14422"/>
            <a:ext cx="5572164" cy="548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пресмыкающихся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483695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3429024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3" y="2000240"/>
            <a:ext cx="4524377" cy="2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40447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Стегоцефал – </a:t>
            </a:r>
            <a:br>
              <a:rPr lang="ru-RU" dirty="0" smtClean="0"/>
            </a:br>
            <a:r>
              <a:rPr lang="ru-RU" dirty="0" smtClean="0"/>
              <a:t>предок пресмыкающихся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557214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Каменноугольный период</a:t>
            </a:r>
          </a:p>
          <a:p>
            <a:r>
              <a:rPr lang="ru-RU" dirty="0" smtClean="0"/>
              <a:t>300 млн. лет 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ugaga.ru/uploads/posts/2010-06/1275417513_p1120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666750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пресмыкающихся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1643050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Части тела :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/>
              <a:t> </a:t>
            </a:r>
            <a:r>
              <a:rPr lang="ru-RU" dirty="0" smtClean="0"/>
              <a:t>голова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/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шея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/>
              <a:t> </a:t>
            </a:r>
            <a:r>
              <a:rPr lang="ru-RU" dirty="0" smtClean="0"/>
              <a:t>туловище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/>
              <a:t> </a:t>
            </a:r>
            <a:r>
              <a:rPr lang="ru-RU" dirty="0" smtClean="0"/>
              <a:t>хвост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Кожа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 желёз мало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 роговые щитки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0027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рептилий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286256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Череп – почти полное окостенение</a:t>
            </a:r>
          </a:p>
          <a:p>
            <a:r>
              <a:rPr lang="ru-RU" dirty="0" smtClean="0"/>
              <a:t>Позвоночник:</a:t>
            </a:r>
          </a:p>
          <a:p>
            <a:pPr marL="452438">
              <a:buFont typeface="Arial" pitchFamily="34" charset="0"/>
              <a:buChar char="•"/>
            </a:pPr>
            <a:r>
              <a:rPr lang="ru-RU" dirty="0" smtClean="0"/>
              <a:t> шейный отдел – 8 позвонков (подвижность головы)</a:t>
            </a:r>
          </a:p>
          <a:p>
            <a:pPr marL="452438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пояснично-грудной отдел несет рёбра (грудная клетка)</a:t>
            </a:r>
          </a:p>
          <a:p>
            <a:pPr marL="452438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крестцовый отдел – 2 позвонка (крепятся кости таза)</a:t>
            </a:r>
          </a:p>
          <a:p>
            <a:r>
              <a:rPr lang="ru-RU" dirty="0" smtClean="0"/>
              <a:t>Скелет конечностей</a:t>
            </a:r>
          </a:p>
          <a:p>
            <a:r>
              <a:rPr lang="ru-RU" dirty="0" smtClean="0"/>
              <a:t>Пояса конечностей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  <p:pic>
        <p:nvPicPr>
          <p:cNvPr id="3" name="Picture 2" descr="http://900igr.net/datai/biologija/Klass-Presmykajuschiesja-ili-Reptilii/0011-007-Nerv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10527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joker.vblage.ru/uploads/posts/2012-02/1329795682_zmeya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285860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edu54.ru/sites/default/files/images/2011/03/e78cdd87bbec8e764ca00d3afa566521ded70334.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429132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nts.sci-lib.com/pictures/13/10/000293_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429132"/>
            <a:ext cx="451954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Кровеносная система</a:t>
            </a:r>
            <a:endParaRPr lang="ru-RU" dirty="0"/>
          </a:p>
        </p:txBody>
      </p:sp>
      <p:pic>
        <p:nvPicPr>
          <p:cNvPr id="19460" name="Picture 4" descr="http://900igr.net/datai/biologija/Klass-Presmykajuschiesja-ili-Reptilii/0010-006-Krovenos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399097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nordicklockor.com/wp-content/plugins/akismet/amphibian-3-chambered-heart-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620000" cy="479107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Кровеносная система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система</a:t>
            </a:r>
            <a:endParaRPr lang="ru-RU" dirty="0"/>
          </a:p>
        </p:txBody>
      </p:sp>
      <p:pic>
        <p:nvPicPr>
          <p:cNvPr id="2054" name="Picture 6" descr="http://www.resimland.com/data/media/272/resimland-com-resimler-070504008PD_chamele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ecosystema.ru/08nature/rept/m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496"/>
            <a:ext cx="47625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Пищеварительная система</a:t>
            </a:r>
            <a:endParaRPr lang="ru-RU" dirty="0"/>
          </a:p>
        </p:txBody>
      </p:sp>
      <p:pic>
        <p:nvPicPr>
          <p:cNvPr id="22530" name="Picture 2" descr="http://old.college.ru/biology/course/content/chapter6/section5/paragraph2/images/06050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61912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club.foto.ru/gallery/images/photo/2005/05/19/404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72152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109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Пресмыкающиеся или Рептилии</vt:lpstr>
      <vt:lpstr>Стегоцефал –  предок пресмыкающихся</vt:lpstr>
      <vt:lpstr>Строение пресмыкающихся</vt:lpstr>
      <vt:lpstr>Скелет рептилий</vt:lpstr>
      <vt:lpstr>Нервная система</vt:lpstr>
      <vt:lpstr>Кровеносная система</vt:lpstr>
      <vt:lpstr>Слайд 7</vt:lpstr>
      <vt:lpstr>Дыхательная система</vt:lpstr>
      <vt:lpstr>Пищеварительная система</vt:lpstr>
      <vt:lpstr>Размножение рептилий</vt:lpstr>
      <vt:lpstr>Разнообразие пресмыкающихся</vt:lpstr>
      <vt:lpstr>Расцвет пресмыкающихся</vt:lpstr>
      <vt:lpstr>Расцвет пресмыкающихся</vt:lpstr>
      <vt:lpstr>Расцвет пресмыкающихся</vt:lpstr>
      <vt:lpstr>Расцвет пресмыкающихся</vt:lpstr>
    </vt:vector>
  </TitlesOfParts>
  <Company>AUZsoft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Пресмыкающиеся или Рептилии</dc:title>
  <dc:creator>11</dc:creator>
  <cp:lastModifiedBy>Лейсан</cp:lastModifiedBy>
  <cp:revision>12</cp:revision>
  <dcterms:created xsi:type="dcterms:W3CDTF">2013-05-06T19:25:55Z</dcterms:created>
  <dcterms:modified xsi:type="dcterms:W3CDTF">2001-12-31T23:05:12Z</dcterms:modified>
</cp:coreProperties>
</file>