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67" autoAdjust="0"/>
  </p:normalViewPr>
  <p:slideViewPr>
    <p:cSldViewPr>
      <p:cViewPr varScale="1">
        <p:scale>
          <a:sx n="47" d="100"/>
          <a:sy n="47" d="100"/>
        </p:scale>
        <p:origin x="-19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5F4C4-A8B4-4E56-9CF9-6C4878DCE6C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F78472B-74A4-40D0-B91D-F35D79317592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Растения</a:t>
          </a:r>
        </a:p>
      </dgm:t>
    </dgm:pt>
    <dgm:pt modelId="{4D25A051-7325-4756-990D-D650447E9730}" type="parTrans" cxnId="{391A627E-982A-4BAC-A16C-ADCB52560157}">
      <dgm:prSet/>
      <dgm:spPr/>
    </dgm:pt>
    <dgm:pt modelId="{77313350-A2AE-470C-BBC4-2BF283A3C9B6}" type="sibTrans" cxnId="{391A627E-982A-4BAC-A16C-ADCB52560157}">
      <dgm:prSet/>
      <dgm:spPr/>
    </dgm:pt>
    <dgm:pt modelId="{8444E669-7A35-4840-9F7F-6B77EA8CBF86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Двудольные</a:t>
          </a:r>
        </a:p>
      </dgm:t>
    </dgm:pt>
    <dgm:pt modelId="{26EE87E1-4A54-4332-8320-3943D12C1502}" type="parTrans" cxnId="{AB0910BE-7BDA-4352-B82A-A3C8CBA3B564}">
      <dgm:prSet/>
      <dgm:spPr/>
    </dgm:pt>
    <dgm:pt modelId="{994EC67B-97C0-4CF1-A839-C7E8E67BC3ED}" type="sibTrans" cxnId="{AB0910BE-7BDA-4352-B82A-A3C8CBA3B564}">
      <dgm:prSet/>
      <dgm:spPr/>
    </dgm:pt>
    <dgm:pt modelId="{EB210ACD-B8EA-4457-A3B4-F344DEAE7A52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Однодольные</a:t>
          </a:r>
        </a:p>
      </dgm:t>
    </dgm:pt>
    <dgm:pt modelId="{7DB59282-AFEC-4FBF-A51D-1A28EB6AE047}" type="parTrans" cxnId="{218082CC-8F71-470A-8507-7C23EB862F48}">
      <dgm:prSet/>
      <dgm:spPr/>
    </dgm:pt>
    <dgm:pt modelId="{75BCCB57-EEFD-47CC-9B5D-10EC460FFD03}" type="sibTrans" cxnId="{218082CC-8F71-470A-8507-7C23EB862F48}">
      <dgm:prSet/>
      <dgm:spPr/>
    </dgm:pt>
    <dgm:pt modelId="{41D858CE-AA00-417F-AF53-ED94D07591AB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Семейство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Злаковые</a:t>
          </a:r>
        </a:p>
      </dgm:t>
    </dgm:pt>
    <dgm:pt modelId="{528CCFCD-07AA-4824-BEA3-4EAA1D5EE49B}" type="parTrans" cxnId="{B2E0BCB2-5ADE-40C8-81E6-24C3E17FCE19}">
      <dgm:prSet/>
      <dgm:spPr/>
    </dgm:pt>
    <dgm:pt modelId="{58B1A7B7-2285-4006-8A6B-591F04BE70B4}" type="sibTrans" cxnId="{B2E0BCB2-5ADE-40C8-81E6-24C3E17FCE19}">
      <dgm:prSet/>
      <dgm:spPr/>
    </dgm:pt>
    <dgm:pt modelId="{A22049AC-CDA9-4927-96FC-1BC8EE52A7D6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Семейство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Лилейные</a:t>
          </a:r>
        </a:p>
      </dgm:t>
    </dgm:pt>
    <dgm:pt modelId="{25CB4C8E-B86F-4B79-934B-A109B16F50A8}" type="parTrans" cxnId="{35B19A0B-0DC5-49FC-8CE5-E3B24D37EAA9}">
      <dgm:prSet/>
      <dgm:spPr/>
    </dgm:pt>
    <dgm:pt modelId="{A05C9F11-E42D-4B41-A9C0-F5C7F85CAF7A}" type="sibTrans" cxnId="{35B19A0B-0DC5-49FC-8CE5-E3B24D37EAA9}">
      <dgm:prSet/>
      <dgm:spPr/>
    </dgm:pt>
    <dgm:pt modelId="{060CD517-B870-48A7-BA40-586191094DA3}" type="pres">
      <dgm:prSet presAssocID="{A5B5F4C4-A8B4-4E56-9CF9-6C4878DCE6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18165A-DA0B-45AD-BAFB-FC3647C6A7F8}" type="pres">
      <dgm:prSet presAssocID="{FF78472B-74A4-40D0-B91D-F35D79317592}" presName="hierRoot1" presStyleCnt="0">
        <dgm:presLayoutVars>
          <dgm:hierBranch/>
        </dgm:presLayoutVars>
      </dgm:prSet>
      <dgm:spPr/>
    </dgm:pt>
    <dgm:pt modelId="{46CC6EE9-5DA2-493A-BC8B-9E82AE926377}" type="pres">
      <dgm:prSet presAssocID="{FF78472B-74A4-40D0-B91D-F35D79317592}" presName="rootComposite1" presStyleCnt="0"/>
      <dgm:spPr/>
    </dgm:pt>
    <dgm:pt modelId="{E773854C-1E2C-4DFD-A9FB-B6B08FE32210}" type="pres">
      <dgm:prSet presAssocID="{FF78472B-74A4-40D0-B91D-F35D793175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127F5-7E68-480B-806A-4CAF441FDB79}" type="pres">
      <dgm:prSet presAssocID="{FF78472B-74A4-40D0-B91D-F35D793175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A8E1B1-30C9-43C7-B0D9-D64FF79ADF2D}" type="pres">
      <dgm:prSet presAssocID="{FF78472B-74A4-40D0-B91D-F35D79317592}" presName="hierChild2" presStyleCnt="0"/>
      <dgm:spPr/>
    </dgm:pt>
    <dgm:pt modelId="{C9F656B5-D1CB-48EC-899E-C71C41451C5D}" type="pres">
      <dgm:prSet presAssocID="{26EE87E1-4A54-4332-8320-3943D12C1502}" presName="Name35" presStyleLbl="parChTrans1D2" presStyleIdx="0" presStyleCnt="2"/>
      <dgm:spPr/>
    </dgm:pt>
    <dgm:pt modelId="{8CC407B9-3681-4AA0-839E-4BA1FF4FB0D3}" type="pres">
      <dgm:prSet presAssocID="{8444E669-7A35-4840-9F7F-6B77EA8CBF86}" presName="hierRoot2" presStyleCnt="0">
        <dgm:presLayoutVars>
          <dgm:hierBranch/>
        </dgm:presLayoutVars>
      </dgm:prSet>
      <dgm:spPr/>
    </dgm:pt>
    <dgm:pt modelId="{D02F2D0B-B472-43E6-83AE-66DD21066E60}" type="pres">
      <dgm:prSet presAssocID="{8444E669-7A35-4840-9F7F-6B77EA8CBF86}" presName="rootComposite" presStyleCnt="0"/>
      <dgm:spPr/>
    </dgm:pt>
    <dgm:pt modelId="{E71C0644-D633-4659-A33B-CA9AB9C0C218}" type="pres">
      <dgm:prSet presAssocID="{8444E669-7A35-4840-9F7F-6B77EA8CBF8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C24345-FB36-4DC2-9FD0-29A80E51606F}" type="pres">
      <dgm:prSet presAssocID="{8444E669-7A35-4840-9F7F-6B77EA8CBF86}" presName="rootConnector" presStyleLbl="node2" presStyleIdx="0" presStyleCnt="2"/>
      <dgm:spPr/>
      <dgm:t>
        <a:bodyPr/>
        <a:lstStyle/>
        <a:p>
          <a:endParaRPr lang="ru-RU"/>
        </a:p>
      </dgm:t>
    </dgm:pt>
    <dgm:pt modelId="{D75DA0CD-3F27-4A99-B38C-A4F9AFF8172A}" type="pres">
      <dgm:prSet presAssocID="{8444E669-7A35-4840-9F7F-6B77EA8CBF86}" presName="hierChild4" presStyleCnt="0"/>
      <dgm:spPr/>
    </dgm:pt>
    <dgm:pt modelId="{44186FDA-98C9-495B-B854-C78D2D536285}" type="pres">
      <dgm:prSet presAssocID="{8444E669-7A35-4840-9F7F-6B77EA8CBF86}" presName="hierChild5" presStyleCnt="0"/>
      <dgm:spPr/>
    </dgm:pt>
    <dgm:pt modelId="{B18ACFE4-F405-4583-9581-47D91FB04906}" type="pres">
      <dgm:prSet presAssocID="{7DB59282-AFEC-4FBF-A51D-1A28EB6AE047}" presName="Name35" presStyleLbl="parChTrans1D2" presStyleIdx="1" presStyleCnt="2"/>
      <dgm:spPr/>
    </dgm:pt>
    <dgm:pt modelId="{FFD01628-DBB3-43B0-A2FC-F94CAA9407FF}" type="pres">
      <dgm:prSet presAssocID="{EB210ACD-B8EA-4457-A3B4-F344DEAE7A52}" presName="hierRoot2" presStyleCnt="0">
        <dgm:presLayoutVars>
          <dgm:hierBranch/>
        </dgm:presLayoutVars>
      </dgm:prSet>
      <dgm:spPr/>
    </dgm:pt>
    <dgm:pt modelId="{98F41FA4-B9F7-4D7F-BED9-E6ACD4E9B438}" type="pres">
      <dgm:prSet presAssocID="{EB210ACD-B8EA-4457-A3B4-F344DEAE7A52}" presName="rootComposite" presStyleCnt="0"/>
      <dgm:spPr/>
    </dgm:pt>
    <dgm:pt modelId="{DE22E812-A0EC-496A-B7A0-32584E294B5E}" type="pres">
      <dgm:prSet presAssocID="{EB210ACD-B8EA-4457-A3B4-F344DEAE7A5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035D4-F2E5-4BDD-9E97-231A20B27F2F}" type="pres">
      <dgm:prSet presAssocID="{EB210ACD-B8EA-4457-A3B4-F344DEAE7A52}" presName="rootConnector" presStyleLbl="node2" presStyleIdx="1" presStyleCnt="2"/>
      <dgm:spPr/>
      <dgm:t>
        <a:bodyPr/>
        <a:lstStyle/>
        <a:p>
          <a:endParaRPr lang="ru-RU"/>
        </a:p>
      </dgm:t>
    </dgm:pt>
    <dgm:pt modelId="{09BCFE1C-EC59-44F3-9CE8-2AC4B4827394}" type="pres">
      <dgm:prSet presAssocID="{EB210ACD-B8EA-4457-A3B4-F344DEAE7A52}" presName="hierChild4" presStyleCnt="0"/>
      <dgm:spPr/>
    </dgm:pt>
    <dgm:pt modelId="{C27B8C50-FCC0-4313-90A6-AA1F87ADF925}" type="pres">
      <dgm:prSet presAssocID="{528CCFCD-07AA-4824-BEA3-4EAA1D5EE49B}" presName="Name35" presStyleLbl="parChTrans1D3" presStyleIdx="0" presStyleCnt="2"/>
      <dgm:spPr/>
    </dgm:pt>
    <dgm:pt modelId="{25992676-2329-4443-B87C-B6D806F12E47}" type="pres">
      <dgm:prSet presAssocID="{41D858CE-AA00-417F-AF53-ED94D07591AB}" presName="hierRoot2" presStyleCnt="0">
        <dgm:presLayoutVars>
          <dgm:hierBranch val="r"/>
        </dgm:presLayoutVars>
      </dgm:prSet>
      <dgm:spPr/>
    </dgm:pt>
    <dgm:pt modelId="{9A61D779-F532-42DE-86A4-CC327B2CBE05}" type="pres">
      <dgm:prSet presAssocID="{41D858CE-AA00-417F-AF53-ED94D07591AB}" presName="rootComposite" presStyleCnt="0"/>
      <dgm:spPr/>
    </dgm:pt>
    <dgm:pt modelId="{5244B4AE-A810-457E-AB5B-AA8F25E2DD86}" type="pres">
      <dgm:prSet presAssocID="{41D858CE-AA00-417F-AF53-ED94D07591A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FFA8A0-55B3-47F7-9023-B88E1F17471D}" type="pres">
      <dgm:prSet presAssocID="{41D858CE-AA00-417F-AF53-ED94D07591AB}" presName="rootConnector" presStyleLbl="node3" presStyleIdx="0" presStyleCnt="2"/>
      <dgm:spPr/>
      <dgm:t>
        <a:bodyPr/>
        <a:lstStyle/>
        <a:p>
          <a:endParaRPr lang="ru-RU"/>
        </a:p>
      </dgm:t>
    </dgm:pt>
    <dgm:pt modelId="{AF34E424-882F-4DD4-A93C-BF0E62FB614C}" type="pres">
      <dgm:prSet presAssocID="{41D858CE-AA00-417F-AF53-ED94D07591AB}" presName="hierChild4" presStyleCnt="0"/>
      <dgm:spPr/>
    </dgm:pt>
    <dgm:pt modelId="{6EE1EC4F-F97C-4CE6-A8F5-D9E8BB2E00CB}" type="pres">
      <dgm:prSet presAssocID="{41D858CE-AA00-417F-AF53-ED94D07591AB}" presName="hierChild5" presStyleCnt="0"/>
      <dgm:spPr/>
    </dgm:pt>
    <dgm:pt modelId="{B6D6B38C-F13A-4465-AC71-38EF24E76272}" type="pres">
      <dgm:prSet presAssocID="{25CB4C8E-B86F-4B79-934B-A109B16F50A8}" presName="Name35" presStyleLbl="parChTrans1D3" presStyleIdx="1" presStyleCnt="2"/>
      <dgm:spPr/>
    </dgm:pt>
    <dgm:pt modelId="{A340F74E-C4BC-4925-BDC5-D74491C0B3B0}" type="pres">
      <dgm:prSet presAssocID="{A22049AC-CDA9-4927-96FC-1BC8EE52A7D6}" presName="hierRoot2" presStyleCnt="0">
        <dgm:presLayoutVars>
          <dgm:hierBranch val="r"/>
        </dgm:presLayoutVars>
      </dgm:prSet>
      <dgm:spPr/>
    </dgm:pt>
    <dgm:pt modelId="{854B70BE-4945-4800-B7D0-6ADE3B1D0830}" type="pres">
      <dgm:prSet presAssocID="{A22049AC-CDA9-4927-96FC-1BC8EE52A7D6}" presName="rootComposite" presStyleCnt="0"/>
      <dgm:spPr/>
    </dgm:pt>
    <dgm:pt modelId="{8924EB35-1845-4287-968C-606962022AB4}" type="pres">
      <dgm:prSet presAssocID="{A22049AC-CDA9-4927-96FC-1BC8EE52A7D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99ABFD-E498-4D46-8457-5FD9ED92EE90}" type="pres">
      <dgm:prSet presAssocID="{A22049AC-CDA9-4927-96FC-1BC8EE52A7D6}" presName="rootConnector" presStyleLbl="node3" presStyleIdx="1" presStyleCnt="2"/>
      <dgm:spPr/>
      <dgm:t>
        <a:bodyPr/>
        <a:lstStyle/>
        <a:p>
          <a:endParaRPr lang="ru-RU"/>
        </a:p>
      </dgm:t>
    </dgm:pt>
    <dgm:pt modelId="{CF14FE7B-8351-4E8B-BBE1-9881C0A2C2DD}" type="pres">
      <dgm:prSet presAssocID="{A22049AC-CDA9-4927-96FC-1BC8EE52A7D6}" presName="hierChild4" presStyleCnt="0"/>
      <dgm:spPr/>
    </dgm:pt>
    <dgm:pt modelId="{97572A90-9599-4F80-9F18-389EA8CACE44}" type="pres">
      <dgm:prSet presAssocID="{A22049AC-CDA9-4927-96FC-1BC8EE52A7D6}" presName="hierChild5" presStyleCnt="0"/>
      <dgm:spPr/>
    </dgm:pt>
    <dgm:pt modelId="{6F7FB0DB-0629-400C-AC75-3C6482DD5281}" type="pres">
      <dgm:prSet presAssocID="{EB210ACD-B8EA-4457-A3B4-F344DEAE7A52}" presName="hierChild5" presStyleCnt="0"/>
      <dgm:spPr/>
    </dgm:pt>
    <dgm:pt modelId="{53AD8774-61D4-4833-BAD9-71F258E6EC45}" type="pres">
      <dgm:prSet presAssocID="{FF78472B-74A4-40D0-B91D-F35D79317592}" presName="hierChild3" presStyleCnt="0"/>
      <dgm:spPr/>
    </dgm:pt>
  </dgm:ptLst>
  <dgm:cxnLst>
    <dgm:cxn modelId="{0F1190C9-352E-40A7-9A2B-D5E91CC3E9A5}" type="presOf" srcId="{8444E669-7A35-4840-9F7F-6B77EA8CBF86}" destId="{88C24345-FB36-4DC2-9FD0-29A80E51606F}" srcOrd="1" destOrd="0" presId="urn:microsoft.com/office/officeart/2005/8/layout/orgChart1"/>
    <dgm:cxn modelId="{2668B2CB-0982-4F8C-885A-646307207CAB}" type="presOf" srcId="{528CCFCD-07AA-4824-BEA3-4EAA1D5EE49B}" destId="{C27B8C50-FCC0-4313-90A6-AA1F87ADF925}" srcOrd="0" destOrd="0" presId="urn:microsoft.com/office/officeart/2005/8/layout/orgChart1"/>
    <dgm:cxn modelId="{D9B34E08-732D-4C2C-9A7C-E52B2DFAE74C}" type="presOf" srcId="{EB210ACD-B8EA-4457-A3B4-F344DEAE7A52}" destId="{DE22E812-A0EC-496A-B7A0-32584E294B5E}" srcOrd="0" destOrd="0" presId="urn:microsoft.com/office/officeart/2005/8/layout/orgChart1"/>
    <dgm:cxn modelId="{35B19A0B-0DC5-49FC-8CE5-E3B24D37EAA9}" srcId="{EB210ACD-B8EA-4457-A3B4-F344DEAE7A52}" destId="{A22049AC-CDA9-4927-96FC-1BC8EE52A7D6}" srcOrd="1" destOrd="0" parTransId="{25CB4C8E-B86F-4B79-934B-A109B16F50A8}" sibTransId="{A05C9F11-E42D-4B41-A9C0-F5C7F85CAF7A}"/>
    <dgm:cxn modelId="{B2E0BCB2-5ADE-40C8-81E6-24C3E17FCE19}" srcId="{EB210ACD-B8EA-4457-A3B4-F344DEAE7A52}" destId="{41D858CE-AA00-417F-AF53-ED94D07591AB}" srcOrd="0" destOrd="0" parTransId="{528CCFCD-07AA-4824-BEA3-4EAA1D5EE49B}" sibTransId="{58B1A7B7-2285-4006-8A6B-591F04BE70B4}"/>
    <dgm:cxn modelId="{6BFD54EF-755E-4B7F-B164-BB69945B62EA}" type="presOf" srcId="{8444E669-7A35-4840-9F7F-6B77EA8CBF86}" destId="{E71C0644-D633-4659-A33B-CA9AB9C0C218}" srcOrd="0" destOrd="0" presId="urn:microsoft.com/office/officeart/2005/8/layout/orgChart1"/>
    <dgm:cxn modelId="{53F451E1-AC68-4BEF-BB8C-D59B5B133CB8}" type="presOf" srcId="{A22049AC-CDA9-4927-96FC-1BC8EE52A7D6}" destId="{D699ABFD-E498-4D46-8457-5FD9ED92EE90}" srcOrd="1" destOrd="0" presId="urn:microsoft.com/office/officeart/2005/8/layout/orgChart1"/>
    <dgm:cxn modelId="{0DA7DFBA-09CF-44D1-B968-6E193A212DEC}" type="presOf" srcId="{41D858CE-AA00-417F-AF53-ED94D07591AB}" destId="{5244B4AE-A810-457E-AB5B-AA8F25E2DD86}" srcOrd="0" destOrd="0" presId="urn:microsoft.com/office/officeart/2005/8/layout/orgChart1"/>
    <dgm:cxn modelId="{E835F059-5235-49EF-9355-96480C39B5D3}" type="presOf" srcId="{A22049AC-CDA9-4927-96FC-1BC8EE52A7D6}" destId="{8924EB35-1845-4287-968C-606962022AB4}" srcOrd="0" destOrd="0" presId="urn:microsoft.com/office/officeart/2005/8/layout/orgChart1"/>
    <dgm:cxn modelId="{A8671BF6-B387-4F5E-BA4E-47EF48A7FE2F}" type="presOf" srcId="{7DB59282-AFEC-4FBF-A51D-1A28EB6AE047}" destId="{B18ACFE4-F405-4583-9581-47D91FB04906}" srcOrd="0" destOrd="0" presId="urn:microsoft.com/office/officeart/2005/8/layout/orgChart1"/>
    <dgm:cxn modelId="{B6D36768-31F4-4A04-82A4-9731AA761450}" type="presOf" srcId="{25CB4C8E-B86F-4B79-934B-A109B16F50A8}" destId="{B6D6B38C-F13A-4465-AC71-38EF24E76272}" srcOrd="0" destOrd="0" presId="urn:microsoft.com/office/officeart/2005/8/layout/orgChart1"/>
    <dgm:cxn modelId="{AB0910BE-7BDA-4352-B82A-A3C8CBA3B564}" srcId="{FF78472B-74A4-40D0-B91D-F35D79317592}" destId="{8444E669-7A35-4840-9F7F-6B77EA8CBF86}" srcOrd="0" destOrd="0" parTransId="{26EE87E1-4A54-4332-8320-3943D12C1502}" sibTransId="{994EC67B-97C0-4CF1-A839-C7E8E67BC3ED}"/>
    <dgm:cxn modelId="{14DAB05F-D442-4C50-94E8-38561EDBDE20}" type="presOf" srcId="{EB210ACD-B8EA-4457-A3B4-F344DEAE7A52}" destId="{5AA035D4-F2E5-4BDD-9E97-231A20B27F2F}" srcOrd="1" destOrd="0" presId="urn:microsoft.com/office/officeart/2005/8/layout/orgChart1"/>
    <dgm:cxn modelId="{341A6D09-E788-4438-8486-BD46C6F70CE9}" type="presOf" srcId="{A5B5F4C4-A8B4-4E56-9CF9-6C4878DCE6C4}" destId="{060CD517-B870-48A7-BA40-586191094DA3}" srcOrd="0" destOrd="0" presId="urn:microsoft.com/office/officeart/2005/8/layout/orgChart1"/>
    <dgm:cxn modelId="{25B64B65-DD11-4430-9B72-7720DFEAB2ED}" type="presOf" srcId="{FF78472B-74A4-40D0-B91D-F35D79317592}" destId="{A78127F5-7E68-480B-806A-4CAF441FDB79}" srcOrd="1" destOrd="0" presId="urn:microsoft.com/office/officeart/2005/8/layout/orgChart1"/>
    <dgm:cxn modelId="{391A627E-982A-4BAC-A16C-ADCB52560157}" srcId="{A5B5F4C4-A8B4-4E56-9CF9-6C4878DCE6C4}" destId="{FF78472B-74A4-40D0-B91D-F35D79317592}" srcOrd="0" destOrd="0" parTransId="{4D25A051-7325-4756-990D-D650447E9730}" sibTransId="{77313350-A2AE-470C-BBC4-2BF283A3C9B6}"/>
    <dgm:cxn modelId="{31E5FE18-13B4-4397-97A5-54F48046DE22}" type="presOf" srcId="{41D858CE-AA00-417F-AF53-ED94D07591AB}" destId="{A2FFA8A0-55B3-47F7-9023-B88E1F17471D}" srcOrd="1" destOrd="0" presId="urn:microsoft.com/office/officeart/2005/8/layout/orgChart1"/>
    <dgm:cxn modelId="{4AB9259D-2E96-4B68-989E-2B06654EA88C}" type="presOf" srcId="{26EE87E1-4A54-4332-8320-3943D12C1502}" destId="{C9F656B5-D1CB-48EC-899E-C71C41451C5D}" srcOrd="0" destOrd="0" presId="urn:microsoft.com/office/officeart/2005/8/layout/orgChart1"/>
    <dgm:cxn modelId="{218082CC-8F71-470A-8507-7C23EB862F48}" srcId="{FF78472B-74A4-40D0-B91D-F35D79317592}" destId="{EB210ACD-B8EA-4457-A3B4-F344DEAE7A52}" srcOrd="1" destOrd="0" parTransId="{7DB59282-AFEC-4FBF-A51D-1A28EB6AE047}" sibTransId="{75BCCB57-EEFD-47CC-9B5D-10EC460FFD03}"/>
    <dgm:cxn modelId="{D2B26842-519E-4646-AE12-07F3BD30E491}" type="presOf" srcId="{FF78472B-74A4-40D0-B91D-F35D79317592}" destId="{E773854C-1E2C-4DFD-A9FB-B6B08FE32210}" srcOrd="0" destOrd="0" presId="urn:microsoft.com/office/officeart/2005/8/layout/orgChart1"/>
    <dgm:cxn modelId="{36168DD9-C3B8-41BB-8066-EC2A4970DA7B}" type="presParOf" srcId="{060CD517-B870-48A7-BA40-586191094DA3}" destId="{0C18165A-DA0B-45AD-BAFB-FC3647C6A7F8}" srcOrd="0" destOrd="0" presId="urn:microsoft.com/office/officeart/2005/8/layout/orgChart1"/>
    <dgm:cxn modelId="{FEF7199F-7B47-4069-9D70-EE907E1C1D21}" type="presParOf" srcId="{0C18165A-DA0B-45AD-BAFB-FC3647C6A7F8}" destId="{46CC6EE9-5DA2-493A-BC8B-9E82AE926377}" srcOrd="0" destOrd="0" presId="urn:microsoft.com/office/officeart/2005/8/layout/orgChart1"/>
    <dgm:cxn modelId="{8685F1A4-D764-48B6-BE47-375C61C97A3B}" type="presParOf" srcId="{46CC6EE9-5DA2-493A-BC8B-9E82AE926377}" destId="{E773854C-1E2C-4DFD-A9FB-B6B08FE32210}" srcOrd="0" destOrd="0" presId="urn:microsoft.com/office/officeart/2005/8/layout/orgChart1"/>
    <dgm:cxn modelId="{4ECCBAEA-BF6D-4067-851A-C82D5E085B93}" type="presParOf" srcId="{46CC6EE9-5DA2-493A-BC8B-9E82AE926377}" destId="{A78127F5-7E68-480B-806A-4CAF441FDB79}" srcOrd="1" destOrd="0" presId="urn:microsoft.com/office/officeart/2005/8/layout/orgChart1"/>
    <dgm:cxn modelId="{75E26557-58C2-4137-B789-08402F483C77}" type="presParOf" srcId="{0C18165A-DA0B-45AD-BAFB-FC3647C6A7F8}" destId="{2FA8E1B1-30C9-43C7-B0D9-D64FF79ADF2D}" srcOrd="1" destOrd="0" presId="urn:microsoft.com/office/officeart/2005/8/layout/orgChart1"/>
    <dgm:cxn modelId="{D92816C0-38F8-42E9-B797-64A5973BDB32}" type="presParOf" srcId="{2FA8E1B1-30C9-43C7-B0D9-D64FF79ADF2D}" destId="{C9F656B5-D1CB-48EC-899E-C71C41451C5D}" srcOrd="0" destOrd="0" presId="urn:microsoft.com/office/officeart/2005/8/layout/orgChart1"/>
    <dgm:cxn modelId="{D45C7E16-9FC0-4EC6-9E7D-CB77E91C02F5}" type="presParOf" srcId="{2FA8E1B1-30C9-43C7-B0D9-D64FF79ADF2D}" destId="{8CC407B9-3681-4AA0-839E-4BA1FF4FB0D3}" srcOrd="1" destOrd="0" presId="urn:microsoft.com/office/officeart/2005/8/layout/orgChart1"/>
    <dgm:cxn modelId="{73DD86E5-62AD-4F29-A638-14C24AF22DA8}" type="presParOf" srcId="{8CC407B9-3681-4AA0-839E-4BA1FF4FB0D3}" destId="{D02F2D0B-B472-43E6-83AE-66DD21066E60}" srcOrd="0" destOrd="0" presId="urn:microsoft.com/office/officeart/2005/8/layout/orgChart1"/>
    <dgm:cxn modelId="{AA71C4D5-535E-4B8B-9820-92A6859C34FC}" type="presParOf" srcId="{D02F2D0B-B472-43E6-83AE-66DD21066E60}" destId="{E71C0644-D633-4659-A33B-CA9AB9C0C218}" srcOrd="0" destOrd="0" presId="urn:microsoft.com/office/officeart/2005/8/layout/orgChart1"/>
    <dgm:cxn modelId="{21AD1614-0281-45F8-9062-FE499251DAB6}" type="presParOf" srcId="{D02F2D0B-B472-43E6-83AE-66DD21066E60}" destId="{88C24345-FB36-4DC2-9FD0-29A80E51606F}" srcOrd="1" destOrd="0" presId="urn:microsoft.com/office/officeart/2005/8/layout/orgChart1"/>
    <dgm:cxn modelId="{FD240C86-19B0-47D2-935A-02ABFD4D9FD8}" type="presParOf" srcId="{8CC407B9-3681-4AA0-839E-4BA1FF4FB0D3}" destId="{D75DA0CD-3F27-4A99-B38C-A4F9AFF8172A}" srcOrd="1" destOrd="0" presId="urn:microsoft.com/office/officeart/2005/8/layout/orgChart1"/>
    <dgm:cxn modelId="{CE9DE73E-4D98-4548-8D04-B7D9314FA1D0}" type="presParOf" srcId="{8CC407B9-3681-4AA0-839E-4BA1FF4FB0D3}" destId="{44186FDA-98C9-495B-B854-C78D2D536285}" srcOrd="2" destOrd="0" presId="urn:microsoft.com/office/officeart/2005/8/layout/orgChart1"/>
    <dgm:cxn modelId="{ADEE4A52-B259-4EC4-897F-F3FB14047166}" type="presParOf" srcId="{2FA8E1B1-30C9-43C7-B0D9-D64FF79ADF2D}" destId="{B18ACFE4-F405-4583-9581-47D91FB04906}" srcOrd="2" destOrd="0" presId="urn:microsoft.com/office/officeart/2005/8/layout/orgChart1"/>
    <dgm:cxn modelId="{B174EBC5-9B13-4113-AAA3-22C3DCF01BA2}" type="presParOf" srcId="{2FA8E1B1-30C9-43C7-B0D9-D64FF79ADF2D}" destId="{FFD01628-DBB3-43B0-A2FC-F94CAA9407FF}" srcOrd="3" destOrd="0" presId="urn:microsoft.com/office/officeart/2005/8/layout/orgChart1"/>
    <dgm:cxn modelId="{A9524CF8-B0C9-4C0B-B72C-BC2FD12CE89A}" type="presParOf" srcId="{FFD01628-DBB3-43B0-A2FC-F94CAA9407FF}" destId="{98F41FA4-B9F7-4D7F-BED9-E6ACD4E9B438}" srcOrd="0" destOrd="0" presId="urn:microsoft.com/office/officeart/2005/8/layout/orgChart1"/>
    <dgm:cxn modelId="{C49C1358-F806-4E9A-8D49-F96842EABF93}" type="presParOf" srcId="{98F41FA4-B9F7-4D7F-BED9-E6ACD4E9B438}" destId="{DE22E812-A0EC-496A-B7A0-32584E294B5E}" srcOrd="0" destOrd="0" presId="urn:microsoft.com/office/officeart/2005/8/layout/orgChart1"/>
    <dgm:cxn modelId="{13403DF8-A7FE-42ED-B773-EAB4F14C0EC2}" type="presParOf" srcId="{98F41FA4-B9F7-4D7F-BED9-E6ACD4E9B438}" destId="{5AA035D4-F2E5-4BDD-9E97-231A20B27F2F}" srcOrd="1" destOrd="0" presId="urn:microsoft.com/office/officeart/2005/8/layout/orgChart1"/>
    <dgm:cxn modelId="{E9BFA6DC-717B-47E2-883E-189791FA6241}" type="presParOf" srcId="{FFD01628-DBB3-43B0-A2FC-F94CAA9407FF}" destId="{09BCFE1C-EC59-44F3-9CE8-2AC4B4827394}" srcOrd="1" destOrd="0" presId="urn:microsoft.com/office/officeart/2005/8/layout/orgChart1"/>
    <dgm:cxn modelId="{36282776-3EAF-4842-953E-C07E1D1BE165}" type="presParOf" srcId="{09BCFE1C-EC59-44F3-9CE8-2AC4B4827394}" destId="{C27B8C50-FCC0-4313-90A6-AA1F87ADF925}" srcOrd="0" destOrd="0" presId="urn:microsoft.com/office/officeart/2005/8/layout/orgChart1"/>
    <dgm:cxn modelId="{034F1D1B-EC27-4D77-A5B5-8E5D940AED71}" type="presParOf" srcId="{09BCFE1C-EC59-44F3-9CE8-2AC4B4827394}" destId="{25992676-2329-4443-B87C-B6D806F12E47}" srcOrd="1" destOrd="0" presId="urn:microsoft.com/office/officeart/2005/8/layout/orgChart1"/>
    <dgm:cxn modelId="{739D3B7E-87C7-4C05-A2CA-C47694ED0C6E}" type="presParOf" srcId="{25992676-2329-4443-B87C-B6D806F12E47}" destId="{9A61D779-F532-42DE-86A4-CC327B2CBE05}" srcOrd="0" destOrd="0" presId="urn:microsoft.com/office/officeart/2005/8/layout/orgChart1"/>
    <dgm:cxn modelId="{1955F94C-7A65-4675-8F7A-1D26BDE045CF}" type="presParOf" srcId="{9A61D779-F532-42DE-86A4-CC327B2CBE05}" destId="{5244B4AE-A810-457E-AB5B-AA8F25E2DD86}" srcOrd="0" destOrd="0" presId="urn:microsoft.com/office/officeart/2005/8/layout/orgChart1"/>
    <dgm:cxn modelId="{3E619E6C-CF73-4FB2-8182-C0358D061177}" type="presParOf" srcId="{9A61D779-F532-42DE-86A4-CC327B2CBE05}" destId="{A2FFA8A0-55B3-47F7-9023-B88E1F17471D}" srcOrd="1" destOrd="0" presId="urn:microsoft.com/office/officeart/2005/8/layout/orgChart1"/>
    <dgm:cxn modelId="{3EA590AB-6C90-424C-9711-0323A25F84FB}" type="presParOf" srcId="{25992676-2329-4443-B87C-B6D806F12E47}" destId="{AF34E424-882F-4DD4-A93C-BF0E62FB614C}" srcOrd="1" destOrd="0" presId="urn:microsoft.com/office/officeart/2005/8/layout/orgChart1"/>
    <dgm:cxn modelId="{702D953A-643F-4249-8B83-EFDA36BE095E}" type="presParOf" srcId="{25992676-2329-4443-B87C-B6D806F12E47}" destId="{6EE1EC4F-F97C-4CE6-A8F5-D9E8BB2E00CB}" srcOrd="2" destOrd="0" presId="urn:microsoft.com/office/officeart/2005/8/layout/orgChart1"/>
    <dgm:cxn modelId="{2DCEBD90-1587-4560-96DE-7FAAB3720B9E}" type="presParOf" srcId="{09BCFE1C-EC59-44F3-9CE8-2AC4B4827394}" destId="{B6D6B38C-F13A-4465-AC71-38EF24E76272}" srcOrd="2" destOrd="0" presId="urn:microsoft.com/office/officeart/2005/8/layout/orgChart1"/>
    <dgm:cxn modelId="{69377487-23DA-43CD-A64D-97599390E0E9}" type="presParOf" srcId="{09BCFE1C-EC59-44F3-9CE8-2AC4B4827394}" destId="{A340F74E-C4BC-4925-BDC5-D74491C0B3B0}" srcOrd="3" destOrd="0" presId="urn:microsoft.com/office/officeart/2005/8/layout/orgChart1"/>
    <dgm:cxn modelId="{4DF16224-0F86-4D36-8C03-5403AC47A1B6}" type="presParOf" srcId="{A340F74E-C4BC-4925-BDC5-D74491C0B3B0}" destId="{854B70BE-4945-4800-B7D0-6ADE3B1D0830}" srcOrd="0" destOrd="0" presId="urn:microsoft.com/office/officeart/2005/8/layout/orgChart1"/>
    <dgm:cxn modelId="{6A2BFAA4-3198-4922-8EAA-73BF5A63169A}" type="presParOf" srcId="{854B70BE-4945-4800-B7D0-6ADE3B1D0830}" destId="{8924EB35-1845-4287-968C-606962022AB4}" srcOrd="0" destOrd="0" presId="urn:microsoft.com/office/officeart/2005/8/layout/orgChart1"/>
    <dgm:cxn modelId="{374E746F-6C93-4CFC-9EAC-D7CCE8DD299C}" type="presParOf" srcId="{854B70BE-4945-4800-B7D0-6ADE3B1D0830}" destId="{D699ABFD-E498-4D46-8457-5FD9ED92EE90}" srcOrd="1" destOrd="0" presId="urn:microsoft.com/office/officeart/2005/8/layout/orgChart1"/>
    <dgm:cxn modelId="{5387ABDA-564D-4255-91EE-A2B842C01248}" type="presParOf" srcId="{A340F74E-C4BC-4925-BDC5-D74491C0B3B0}" destId="{CF14FE7B-8351-4E8B-BBE1-9881C0A2C2DD}" srcOrd="1" destOrd="0" presId="urn:microsoft.com/office/officeart/2005/8/layout/orgChart1"/>
    <dgm:cxn modelId="{16E3F513-A7E9-4C12-A1E9-F602B61E290A}" type="presParOf" srcId="{A340F74E-C4BC-4925-BDC5-D74491C0B3B0}" destId="{97572A90-9599-4F80-9F18-389EA8CACE44}" srcOrd="2" destOrd="0" presId="urn:microsoft.com/office/officeart/2005/8/layout/orgChart1"/>
    <dgm:cxn modelId="{7E4C6E48-4ECF-401A-BAB0-D55B142BD2AA}" type="presParOf" srcId="{FFD01628-DBB3-43B0-A2FC-F94CAA9407FF}" destId="{6F7FB0DB-0629-400C-AC75-3C6482DD5281}" srcOrd="2" destOrd="0" presId="urn:microsoft.com/office/officeart/2005/8/layout/orgChart1"/>
    <dgm:cxn modelId="{5CCFAF39-231D-4C95-8833-81ADF23D330E}" type="presParOf" srcId="{0C18165A-DA0B-45AD-BAFB-FC3647C6A7F8}" destId="{53AD8774-61D4-4833-BAD9-71F258E6EC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9DB91-26D9-40E8-82EA-043B666326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D32B32B-9AFA-4EA7-986E-472FF2B7B139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Тип стебля</a:t>
          </a:r>
        </a:p>
      </dgm:t>
    </dgm:pt>
    <dgm:pt modelId="{22269480-C3CB-4135-93A0-500CEF22788F}" type="parTrans" cxnId="{6CA4C7B1-D6DD-4517-9E14-38E44A7A56AB}">
      <dgm:prSet/>
      <dgm:spPr/>
      <dgm:t>
        <a:bodyPr/>
        <a:lstStyle/>
        <a:p>
          <a:endParaRPr lang="ru-RU"/>
        </a:p>
      </dgm:t>
    </dgm:pt>
    <dgm:pt modelId="{7F13505F-1A96-4D67-A9EC-DB234DE441C6}" type="sibTrans" cxnId="{6CA4C7B1-D6DD-4517-9E14-38E44A7A56AB}">
      <dgm:prSet/>
      <dgm:spPr/>
      <dgm:t>
        <a:bodyPr/>
        <a:lstStyle/>
        <a:p>
          <a:endParaRPr lang="ru-RU"/>
        </a:p>
      </dgm:t>
    </dgm:pt>
    <dgm:pt modelId="{4A279B51-431C-4A92-8EA6-4DF65F67471C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Травянистый</a:t>
          </a:r>
        </a:p>
      </dgm:t>
    </dgm:pt>
    <dgm:pt modelId="{6AA93243-38E2-4491-96AF-DDE9957CCC80}" type="parTrans" cxnId="{FE569540-E9EA-441B-A40E-0BD70736CA85}">
      <dgm:prSet/>
      <dgm:spPr/>
      <dgm:t>
        <a:bodyPr/>
        <a:lstStyle/>
        <a:p>
          <a:endParaRPr lang="ru-RU"/>
        </a:p>
      </dgm:t>
    </dgm:pt>
    <dgm:pt modelId="{5CFAA5B1-0755-4422-BA7C-7D7BA69E6DD0}" type="sibTrans" cxnId="{FE569540-E9EA-441B-A40E-0BD70736CA85}">
      <dgm:prSet/>
      <dgm:spPr/>
      <dgm:t>
        <a:bodyPr/>
        <a:lstStyle/>
        <a:p>
          <a:endParaRPr lang="ru-RU"/>
        </a:p>
      </dgm:t>
    </dgm:pt>
    <dgm:pt modelId="{4045866F-0170-40DB-9CC2-2A26F22EEE17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Одревеснелый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116D08F-1D87-4263-AA40-7F45998881F7}" type="parTrans" cxnId="{7BD752B3-E922-43A9-985C-B944153DB1DB}">
      <dgm:prSet/>
      <dgm:spPr/>
      <dgm:t>
        <a:bodyPr/>
        <a:lstStyle/>
        <a:p>
          <a:endParaRPr lang="ru-RU"/>
        </a:p>
      </dgm:t>
    </dgm:pt>
    <dgm:pt modelId="{3E3864BB-BD7D-490C-B26B-7A219827EB3D}" type="sibTrans" cxnId="{7BD752B3-E922-43A9-985C-B944153DB1DB}">
      <dgm:prSet/>
      <dgm:spPr/>
      <dgm:t>
        <a:bodyPr/>
        <a:lstStyle/>
        <a:p>
          <a:endParaRPr lang="ru-RU"/>
        </a:p>
      </dgm:t>
    </dgm:pt>
    <dgm:pt modelId="{F9E500AF-88CE-4C0D-B34D-FC6F8748C2BD}" type="pres">
      <dgm:prSet presAssocID="{3DD9DB91-26D9-40E8-82EA-043B666326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7E1264-7883-4A52-81E6-019D0FF3618D}" type="pres">
      <dgm:prSet presAssocID="{CD32B32B-9AFA-4EA7-986E-472FF2B7B139}" presName="hierRoot1" presStyleCnt="0">
        <dgm:presLayoutVars>
          <dgm:hierBranch/>
        </dgm:presLayoutVars>
      </dgm:prSet>
      <dgm:spPr/>
    </dgm:pt>
    <dgm:pt modelId="{3FB80A28-8882-4044-A7EA-BC3AC7571D7D}" type="pres">
      <dgm:prSet presAssocID="{CD32B32B-9AFA-4EA7-986E-472FF2B7B139}" presName="rootComposite1" presStyleCnt="0"/>
      <dgm:spPr/>
    </dgm:pt>
    <dgm:pt modelId="{0DEC6020-E683-4304-A403-047FED2DC905}" type="pres">
      <dgm:prSet presAssocID="{CD32B32B-9AFA-4EA7-986E-472FF2B7B1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D64BF-2D9A-43D5-8347-7FEA7DC2FC21}" type="pres">
      <dgm:prSet presAssocID="{CD32B32B-9AFA-4EA7-986E-472FF2B7B1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524091-8B76-439C-B86A-10D18BEDE961}" type="pres">
      <dgm:prSet presAssocID="{CD32B32B-9AFA-4EA7-986E-472FF2B7B139}" presName="hierChild2" presStyleCnt="0"/>
      <dgm:spPr/>
    </dgm:pt>
    <dgm:pt modelId="{AA12D544-88CA-4A7B-B1E8-15A7FE1CB214}" type="pres">
      <dgm:prSet presAssocID="{6AA93243-38E2-4491-96AF-DDE9957CCC80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5D46B97-CDEB-4396-8FFB-A8209043DF6A}" type="pres">
      <dgm:prSet presAssocID="{4A279B51-431C-4A92-8EA6-4DF65F67471C}" presName="hierRoot2" presStyleCnt="0">
        <dgm:presLayoutVars>
          <dgm:hierBranch/>
        </dgm:presLayoutVars>
      </dgm:prSet>
      <dgm:spPr/>
    </dgm:pt>
    <dgm:pt modelId="{BA6B9C72-007E-4953-B53F-39EDD450858D}" type="pres">
      <dgm:prSet presAssocID="{4A279B51-431C-4A92-8EA6-4DF65F67471C}" presName="rootComposite" presStyleCnt="0"/>
      <dgm:spPr/>
    </dgm:pt>
    <dgm:pt modelId="{7B642C0A-D2D6-44CA-9873-266D5A5DCD16}" type="pres">
      <dgm:prSet presAssocID="{4A279B51-431C-4A92-8EA6-4DF65F67471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E65FE8-BB3F-4E32-8F23-483D95132E9C}" type="pres">
      <dgm:prSet presAssocID="{4A279B51-431C-4A92-8EA6-4DF65F67471C}" presName="rootConnector" presStyleLbl="node2" presStyleIdx="0" presStyleCnt="2"/>
      <dgm:spPr/>
      <dgm:t>
        <a:bodyPr/>
        <a:lstStyle/>
        <a:p>
          <a:endParaRPr lang="ru-RU"/>
        </a:p>
      </dgm:t>
    </dgm:pt>
    <dgm:pt modelId="{9AA1A94F-9C84-4F2E-B717-CB55F5684136}" type="pres">
      <dgm:prSet presAssocID="{4A279B51-431C-4A92-8EA6-4DF65F67471C}" presName="hierChild4" presStyleCnt="0"/>
      <dgm:spPr/>
    </dgm:pt>
    <dgm:pt modelId="{73730EA5-3BC7-4DE7-8699-02A37F8482EE}" type="pres">
      <dgm:prSet presAssocID="{4A279B51-431C-4A92-8EA6-4DF65F67471C}" presName="hierChild5" presStyleCnt="0"/>
      <dgm:spPr/>
    </dgm:pt>
    <dgm:pt modelId="{68F8F8F4-F054-4E31-90B9-F85003CED098}" type="pres">
      <dgm:prSet presAssocID="{9116D08F-1D87-4263-AA40-7F45998881F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EF051C0D-920B-4568-8F53-EBFEEABCD1C9}" type="pres">
      <dgm:prSet presAssocID="{4045866F-0170-40DB-9CC2-2A26F22EEE17}" presName="hierRoot2" presStyleCnt="0">
        <dgm:presLayoutVars>
          <dgm:hierBranch/>
        </dgm:presLayoutVars>
      </dgm:prSet>
      <dgm:spPr/>
    </dgm:pt>
    <dgm:pt modelId="{1CF955AE-E8DA-4F3F-AB67-D22561EF287C}" type="pres">
      <dgm:prSet presAssocID="{4045866F-0170-40DB-9CC2-2A26F22EEE17}" presName="rootComposite" presStyleCnt="0"/>
      <dgm:spPr/>
    </dgm:pt>
    <dgm:pt modelId="{855366E2-EB54-4882-8C17-9D96481C25A3}" type="pres">
      <dgm:prSet presAssocID="{4045866F-0170-40DB-9CC2-2A26F22EEE1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93C80-4025-4484-AE62-3F397CB05566}" type="pres">
      <dgm:prSet presAssocID="{4045866F-0170-40DB-9CC2-2A26F22EEE17}" presName="rootConnector" presStyleLbl="node2" presStyleIdx="1" presStyleCnt="2"/>
      <dgm:spPr/>
      <dgm:t>
        <a:bodyPr/>
        <a:lstStyle/>
        <a:p>
          <a:endParaRPr lang="ru-RU"/>
        </a:p>
      </dgm:t>
    </dgm:pt>
    <dgm:pt modelId="{B394CBDF-E440-4D91-A406-9A506A8587CD}" type="pres">
      <dgm:prSet presAssocID="{4045866F-0170-40DB-9CC2-2A26F22EEE17}" presName="hierChild4" presStyleCnt="0"/>
      <dgm:spPr/>
    </dgm:pt>
    <dgm:pt modelId="{41731AE3-7D28-4147-AC96-C8FEE71CE4A2}" type="pres">
      <dgm:prSet presAssocID="{4045866F-0170-40DB-9CC2-2A26F22EEE17}" presName="hierChild5" presStyleCnt="0"/>
      <dgm:spPr/>
    </dgm:pt>
    <dgm:pt modelId="{D585FD26-CF51-45D6-ACA4-D915D9B34EB6}" type="pres">
      <dgm:prSet presAssocID="{CD32B32B-9AFA-4EA7-986E-472FF2B7B139}" presName="hierChild3" presStyleCnt="0"/>
      <dgm:spPr/>
    </dgm:pt>
  </dgm:ptLst>
  <dgm:cxnLst>
    <dgm:cxn modelId="{6CA4C7B1-D6DD-4517-9E14-38E44A7A56AB}" srcId="{3DD9DB91-26D9-40E8-82EA-043B666326F4}" destId="{CD32B32B-9AFA-4EA7-986E-472FF2B7B139}" srcOrd="0" destOrd="0" parTransId="{22269480-C3CB-4135-93A0-500CEF22788F}" sibTransId="{7F13505F-1A96-4D67-A9EC-DB234DE441C6}"/>
    <dgm:cxn modelId="{0A0C4FEF-752B-47D3-8611-EC89DB62202B}" type="presOf" srcId="{4045866F-0170-40DB-9CC2-2A26F22EEE17}" destId="{855366E2-EB54-4882-8C17-9D96481C25A3}" srcOrd="0" destOrd="0" presId="urn:microsoft.com/office/officeart/2005/8/layout/orgChart1"/>
    <dgm:cxn modelId="{E71DF11F-7C04-4502-AE39-925D6DF87475}" type="presOf" srcId="{3DD9DB91-26D9-40E8-82EA-043B666326F4}" destId="{F9E500AF-88CE-4C0D-B34D-FC6F8748C2BD}" srcOrd="0" destOrd="0" presId="urn:microsoft.com/office/officeart/2005/8/layout/orgChart1"/>
    <dgm:cxn modelId="{03AFBD66-00BC-45F0-A01A-7AB9BEF9D15B}" type="presOf" srcId="{CD32B32B-9AFA-4EA7-986E-472FF2B7B139}" destId="{0DEC6020-E683-4304-A403-047FED2DC905}" srcOrd="0" destOrd="0" presId="urn:microsoft.com/office/officeart/2005/8/layout/orgChart1"/>
    <dgm:cxn modelId="{FE569540-E9EA-441B-A40E-0BD70736CA85}" srcId="{CD32B32B-9AFA-4EA7-986E-472FF2B7B139}" destId="{4A279B51-431C-4A92-8EA6-4DF65F67471C}" srcOrd="0" destOrd="0" parTransId="{6AA93243-38E2-4491-96AF-DDE9957CCC80}" sibTransId="{5CFAA5B1-0755-4422-BA7C-7D7BA69E6DD0}"/>
    <dgm:cxn modelId="{56E0FE64-B149-40CA-B34E-F188E7987707}" type="presOf" srcId="{4045866F-0170-40DB-9CC2-2A26F22EEE17}" destId="{EED93C80-4025-4484-AE62-3F397CB05566}" srcOrd="1" destOrd="0" presId="urn:microsoft.com/office/officeart/2005/8/layout/orgChart1"/>
    <dgm:cxn modelId="{7BD752B3-E922-43A9-985C-B944153DB1DB}" srcId="{CD32B32B-9AFA-4EA7-986E-472FF2B7B139}" destId="{4045866F-0170-40DB-9CC2-2A26F22EEE17}" srcOrd="1" destOrd="0" parTransId="{9116D08F-1D87-4263-AA40-7F45998881F7}" sibTransId="{3E3864BB-BD7D-490C-B26B-7A219827EB3D}"/>
    <dgm:cxn modelId="{1C51D4B1-DA39-4E5E-A894-051768150CDB}" type="presOf" srcId="{6AA93243-38E2-4491-96AF-DDE9957CCC80}" destId="{AA12D544-88CA-4A7B-B1E8-15A7FE1CB214}" srcOrd="0" destOrd="0" presId="urn:microsoft.com/office/officeart/2005/8/layout/orgChart1"/>
    <dgm:cxn modelId="{DCCC892A-BBD9-424E-B25E-43EF6C27970A}" type="presOf" srcId="{9116D08F-1D87-4263-AA40-7F45998881F7}" destId="{68F8F8F4-F054-4E31-90B9-F85003CED098}" srcOrd="0" destOrd="0" presId="urn:microsoft.com/office/officeart/2005/8/layout/orgChart1"/>
    <dgm:cxn modelId="{EB47A698-6319-4551-8EFD-E15F9BE22A26}" type="presOf" srcId="{4A279B51-431C-4A92-8EA6-4DF65F67471C}" destId="{7B642C0A-D2D6-44CA-9873-266D5A5DCD16}" srcOrd="0" destOrd="0" presId="urn:microsoft.com/office/officeart/2005/8/layout/orgChart1"/>
    <dgm:cxn modelId="{EECA77A6-0079-423C-A070-D60F58947403}" type="presOf" srcId="{CD32B32B-9AFA-4EA7-986E-472FF2B7B139}" destId="{453D64BF-2D9A-43D5-8347-7FEA7DC2FC21}" srcOrd="1" destOrd="0" presId="urn:microsoft.com/office/officeart/2005/8/layout/orgChart1"/>
    <dgm:cxn modelId="{0B7194B7-1EC3-4482-B14B-3CD3462778C8}" type="presOf" srcId="{4A279B51-431C-4A92-8EA6-4DF65F67471C}" destId="{0EE65FE8-BB3F-4E32-8F23-483D95132E9C}" srcOrd="1" destOrd="0" presId="urn:microsoft.com/office/officeart/2005/8/layout/orgChart1"/>
    <dgm:cxn modelId="{25C13B55-E299-43DF-8C83-39D1D59591D9}" type="presParOf" srcId="{F9E500AF-88CE-4C0D-B34D-FC6F8748C2BD}" destId="{8F7E1264-7883-4A52-81E6-019D0FF3618D}" srcOrd="0" destOrd="0" presId="urn:microsoft.com/office/officeart/2005/8/layout/orgChart1"/>
    <dgm:cxn modelId="{5F25D802-A0A9-4B1F-BC3E-143C65FD6857}" type="presParOf" srcId="{8F7E1264-7883-4A52-81E6-019D0FF3618D}" destId="{3FB80A28-8882-4044-A7EA-BC3AC7571D7D}" srcOrd="0" destOrd="0" presId="urn:microsoft.com/office/officeart/2005/8/layout/orgChart1"/>
    <dgm:cxn modelId="{001C1AC8-22C3-49A1-BEA8-C8D00304D569}" type="presParOf" srcId="{3FB80A28-8882-4044-A7EA-BC3AC7571D7D}" destId="{0DEC6020-E683-4304-A403-047FED2DC905}" srcOrd="0" destOrd="0" presId="urn:microsoft.com/office/officeart/2005/8/layout/orgChart1"/>
    <dgm:cxn modelId="{9A927FFF-3246-4711-A713-F9EA3C7A48C5}" type="presParOf" srcId="{3FB80A28-8882-4044-A7EA-BC3AC7571D7D}" destId="{453D64BF-2D9A-43D5-8347-7FEA7DC2FC21}" srcOrd="1" destOrd="0" presId="urn:microsoft.com/office/officeart/2005/8/layout/orgChart1"/>
    <dgm:cxn modelId="{667136C5-B1E3-459E-AE3B-0A479C2C73A7}" type="presParOf" srcId="{8F7E1264-7883-4A52-81E6-019D0FF3618D}" destId="{AB524091-8B76-439C-B86A-10D18BEDE961}" srcOrd="1" destOrd="0" presId="urn:microsoft.com/office/officeart/2005/8/layout/orgChart1"/>
    <dgm:cxn modelId="{41E852AA-C6FC-4770-B9CE-C50A0B8BBC4E}" type="presParOf" srcId="{AB524091-8B76-439C-B86A-10D18BEDE961}" destId="{AA12D544-88CA-4A7B-B1E8-15A7FE1CB214}" srcOrd="0" destOrd="0" presId="urn:microsoft.com/office/officeart/2005/8/layout/orgChart1"/>
    <dgm:cxn modelId="{09D73160-40DB-435B-97E6-4D9D06B4F6AD}" type="presParOf" srcId="{AB524091-8B76-439C-B86A-10D18BEDE961}" destId="{35D46B97-CDEB-4396-8FFB-A8209043DF6A}" srcOrd="1" destOrd="0" presId="urn:microsoft.com/office/officeart/2005/8/layout/orgChart1"/>
    <dgm:cxn modelId="{5ABD8DD6-4AD4-4293-A80A-7A69E0D62433}" type="presParOf" srcId="{35D46B97-CDEB-4396-8FFB-A8209043DF6A}" destId="{BA6B9C72-007E-4953-B53F-39EDD450858D}" srcOrd="0" destOrd="0" presId="urn:microsoft.com/office/officeart/2005/8/layout/orgChart1"/>
    <dgm:cxn modelId="{FB2DE692-14A1-43D5-8C18-6C282BE3C711}" type="presParOf" srcId="{BA6B9C72-007E-4953-B53F-39EDD450858D}" destId="{7B642C0A-D2D6-44CA-9873-266D5A5DCD16}" srcOrd="0" destOrd="0" presId="urn:microsoft.com/office/officeart/2005/8/layout/orgChart1"/>
    <dgm:cxn modelId="{4D87CEC9-202C-4373-94BE-DE5903B59021}" type="presParOf" srcId="{BA6B9C72-007E-4953-B53F-39EDD450858D}" destId="{0EE65FE8-BB3F-4E32-8F23-483D95132E9C}" srcOrd="1" destOrd="0" presId="urn:microsoft.com/office/officeart/2005/8/layout/orgChart1"/>
    <dgm:cxn modelId="{BB0DE93F-349E-413C-9F3B-38D97465DEB8}" type="presParOf" srcId="{35D46B97-CDEB-4396-8FFB-A8209043DF6A}" destId="{9AA1A94F-9C84-4F2E-B717-CB55F5684136}" srcOrd="1" destOrd="0" presId="urn:microsoft.com/office/officeart/2005/8/layout/orgChart1"/>
    <dgm:cxn modelId="{FAE4C101-F352-40A8-A70A-126D7598096C}" type="presParOf" srcId="{35D46B97-CDEB-4396-8FFB-A8209043DF6A}" destId="{73730EA5-3BC7-4DE7-8699-02A37F8482EE}" srcOrd="2" destOrd="0" presId="urn:microsoft.com/office/officeart/2005/8/layout/orgChart1"/>
    <dgm:cxn modelId="{6605C2A7-5B2C-4DFF-BE76-082574C0845F}" type="presParOf" srcId="{AB524091-8B76-439C-B86A-10D18BEDE961}" destId="{68F8F8F4-F054-4E31-90B9-F85003CED098}" srcOrd="2" destOrd="0" presId="urn:microsoft.com/office/officeart/2005/8/layout/orgChart1"/>
    <dgm:cxn modelId="{5FD10192-B84D-4B07-B47F-52E3486DFE71}" type="presParOf" srcId="{AB524091-8B76-439C-B86A-10D18BEDE961}" destId="{EF051C0D-920B-4568-8F53-EBFEEABCD1C9}" srcOrd="3" destOrd="0" presId="urn:microsoft.com/office/officeart/2005/8/layout/orgChart1"/>
    <dgm:cxn modelId="{D8D1AFC9-278A-42CC-9039-B223FF4CAC88}" type="presParOf" srcId="{EF051C0D-920B-4568-8F53-EBFEEABCD1C9}" destId="{1CF955AE-E8DA-4F3F-AB67-D22561EF287C}" srcOrd="0" destOrd="0" presId="urn:microsoft.com/office/officeart/2005/8/layout/orgChart1"/>
    <dgm:cxn modelId="{494E94F4-3D91-4CCB-AD93-58BC86A9AEED}" type="presParOf" srcId="{1CF955AE-E8DA-4F3F-AB67-D22561EF287C}" destId="{855366E2-EB54-4882-8C17-9D96481C25A3}" srcOrd="0" destOrd="0" presId="urn:microsoft.com/office/officeart/2005/8/layout/orgChart1"/>
    <dgm:cxn modelId="{AB08A7FC-DB26-4237-AD00-785E96DA5774}" type="presParOf" srcId="{1CF955AE-E8DA-4F3F-AB67-D22561EF287C}" destId="{EED93C80-4025-4484-AE62-3F397CB05566}" srcOrd="1" destOrd="0" presId="urn:microsoft.com/office/officeart/2005/8/layout/orgChart1"/>
    <dgm:cxn modelId="{CBFDE110-1DD7-45E5-B91E-32B97BC2BBFD}" type="presParOf" srcId="{EF051C0D-920B-4568-8F53-EBFEEABCD1C9}" destId="{B394CBDF-E440-4D91-A406-9A506A8587CD}" srcOrd="1" destOrd="0" presId="urn:microsoft.com/office/officeart/2005/8/layout/orgChart1"/>
    <dgm:cxn modelId="{FE19460F-5B39-45F3-AF8A-C3B10D007043}" type="presParOf" srcId="{EF051C0D-920B-4568-8F53-EBFEEABCD1C9}" destId="{41731AE3-7D28-4147-AC96-C8FEE71CE4A2}" srcOrd="2" destOrd="0" presId="urn:microsoft.com/office/officeart/2005/8/layout/orgChart1"/>
    <dgm:cxn modelId="{7AF37336-9235-41F9-B365-135F5C04B0AC}" type="presParOf" srcId="{8F7E1264-7883-4A52-81E6-019D0FF3618D}" destId="{D585FD26-CF51-45D6-ACA4-D915D9B34E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E6930-FEC1-420E-B9B6-3C0B134174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1699DA7-6ABD-4590-90BF-66DD0A11E60A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Продолжительность</a:t>
          </a:r>
          <a:b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жизни</a:t>
          </a:r>
        </a:p>
      </dgm:t>
    </dgm:pt>
    <dgm:pt modelId="{A26A0B00-B053-4FD0-92A8-565D82982591}" type="parTrans" cxnId="{5A191461-8B30-49C1-9475-8446B0E52D53}">
      <dgm:prSet/>
      <dgm:spPr/>
      <dgm:t>
        <a:bodyPr/>
        <a:lstStyle/>
        <a:p>
          <a:endParaRPr lang="ru-RU"/>
        </a:p>
      </dgm:t>
    </dgm:pt>
    <dgm:pt modelId="{8B698E4A-D905-42D6-8AF0-FAD3667663FB}" type="sibTrans" cxnId="{5A191461-8B30-49C1-9475-8446B0E52D53}">
      <dgm:prSet/>
      <dgm:spPr/>
      <dgm:t>
        <a:bodyPr/>
        <a:lstStyle/>
        <a:p>
          <a:endParaRPr lang="ru-RU"/>
        </a:p>
      </dgm:t>
    </dgm:pt>
    <dgm:pt modelId="{39E2AA69-8EA5-401D-9F74-C838BE06EF57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Однолетние</a:t>
          </a:r>
        </a:p>
      </dgm:t>
    </dgm:pt>
    <dgm:pt modelId="{90724C66-D583-42F2-9CB8-D0D168204101}" type="parTrans" cxnId="{240E4D0C-E8A0-4C5D-94A4-59AA93AE25C9}">
      <dgm:prSet/>
      <dgm:spPr/>
      <dgm:t>
        <a:bodyPr/>
        <a:lstStyle/>
        <a:p>
          <a:endParaRPr lang="ru-RU"/>
        </a:p>
      </dgm:t>
    </dgm:pt>
    <dgm:pt modelId="{93ED660E-4C40-4F7E-A3FC-5FE56B36B420}" type="sibTrans" cxnId="{240E4D0C-E8A0-4C5D-94A4-59AA93AE25C9}">
      <dgm:prSet/>
      <dgm:spPr/>
      <dgm:t>
        <a:bodyPr/>
        <a:lstStyle/>
        <a:p>
          <a:endParaRPr lang="ru-RU"/>
        </a:p>
      </dgm:t>
    </dgm:pt>
    <dgm:pt modelId="{5EFDFE1E-544C-433B-BE60-52D68AE3BD28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Многолетние</a:t>
          </a:r>
        </a:p>
      </dgm:t>
    </dgm:pt>
    <dgm:pt modelId="{3184C490-E689-4883-93A2-046A8572D4E7}" type="parTrans" cxnId="{146E0F03-39A9-4466-9C05-B69F905DBC7A}">
      <dgm:prSet/>
      <dgm:spPr/>
      <dgm:t>
        <a:bodyPr/>
        <a:lstStyle/>
        <a:p>
          <a:endParaRPr lang="ru-RU"/>
        </a:p>
      </dgm:t>
    </dgm:pt>
    <dgm:pt modelId="{A8E98650-6046-401A-AEFD-9F5F4BA8536C}" type="sibTrans" cxnId="{146E0F03-39A9-4466-9C05-B69F905DBC7A}">
      <dgm:prSet/>
      <dgm:spPr/>
      <dgm:t>
        <a:bodyPr/>
        <a:lstStyle/>
        <a:p>
          <a:endParaRPr lang="ru-RU"/>
        </a:p>
      </dgm:t>
    </dgm:pt>
    <dgm:pt modelId="{A5FE974D-CF8A-4113-BBBB-3C52A1B85913}" type="pres">
      <dgm:prSet presAssocID="{8FAE6930-FEC1-420E-B9B6-3C0B13417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3D472C-F2BD-47CA-BB3B-54F7BD55ED60}" type="pres">
      <dgm:prSet presAssocID="{D1699DA7-6ABD-4590-90BF-66DD0A11E60A}" presName="hierRoot1" presStyleCnt="0">
        <dgm:presLayoutVars>
          <dgm:hierBranch/>
        </dgm:presLayoutVars>
      </dgm:prSet>
      <dgm:spPr/>
    </dgm:pt>
    <dgm:pt modelId="{BAE93950-59F0-4E82-BCE8-FD969EFE9CC3}" type="pres">
      <dgm:prSet presAssocID="{D1699DA7-6ABD-4590-90BF-66DD0A11E60A}" presName="rootComposite1" presStyleCnt="0"/>
      <dgm:spPr/>
    </dgm:pt>
    <dgm:pt modelId="{B2974A8B-D463-41EE-AE9C-95B4CD75E684}" type="pres">
      <dgm:prSet presAssocID="{D1699DA7-6ABD-4590-90BF-66DD0A11E60A}" presName="rootText1" presStyleLbl="node0" presStyleIdx="0" presStyleCnt="1" custScaleX="142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6B2E9-4580-4976-9417-AD990536CD7F}" type="pres">
      <dgm:prSet presAssocID="{D1699DA7-6ABD-4590-90BF-66DD0A11E6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4D3DBC-BF7D-456E-943D-D1F7CCE3BBE5}" type="pres">
      <dgm:prSet presAssocID="{D1699DA7-6ABD-4590-90BF-66DD0A11E60A}" presName="hierChild2" presStyleCnt="0"/>
      <dgm:spPr/>
    </dgm:pt>
    <dgm:pt modelId="{7FA2E3BD-77E9-4CF1-B380-4066F48202F5}" type="pres">
      <dgm:prSet presAssocID="{90724C66-D583-42F2-9CB8-D0D16820410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223CFB06-9BDC-451E-A571-A80AE2C8EA6B}" type="pres">
      <dgm:prSet presAssocID="{39E2AA69-8EA5-401D-9F74-C838BE06EF57}" presName="hierRoot2" presStyleCnt="0">
        <dgm:presLayoutVars>
          <dgm:hierBranch/>
        </dgm:presLayoutVars>
      </dgm:prSet>
      <dgm:spPr/>
    </dgm:pt>
    <dgm:pt modelId="{39CDBBBD-8135-4981-8E25-D062DD9CD917}" type="pres">
      <dgm:prSet presAssocID="{39E2AA69-8EA5-401D-9F74-C838BE06EF57}" presName="rootComposite" presStyleCnt="0"/>
      <dgm:spPr/>
    </dgm:pt>
    <dgm:pt modelId="{44A68708-4F9F-42B0-9A8B-8249DFBCF88A}" type="pres">
      <dgm:prSet presAssocID="{39E2AA69-8EA5-401D-9F74-C838BE06EF5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302E11-B258-4689-9360-82ECC0F4E40C}" type="pres">
      <dgm:prSet presAssocID="{39E2AA69-8EA5-401D-9F74-C838BE06EF57}" presName="rootConnector" presStyleLbl="node2" presStyleIdx="0" presStyleCnt="2"/>
      <dgm:spPr/>
      <dgm:t>
        <a:bodyPr/>
        <a:lstStyle/>
        <a:p>
          <a:endParaRPr lang="ru-RU"/>
        </a:p>
      </dgm:t>
    </dgm:pt>
    <dgm:pt modelId="{CF48707D-D17C-4193-80E1-58FB067B05E1}" type="pres">
      <dgm:prSet presAssocID="{39E2AA69-8EA5-401D-9F74-C838BE06EF57}" presName="hierChild4" presStyleCnt="0"/>
      <dgm:spPr/>
    </dgm:pt>
    <dgm:pt modelId="{7E8B16C7-8EA8-446E-99E2-798750CA5ECD}" type="pres">
      <dgm:prSet presAssocID="{39E2AA69-8EA5-401D-9F74-C838BE06EF57}" presName="hierChild5" presStyleCnt="0"/>
      <dgm:spPr/>
    </dgm:pt>
    <dgm:pt modelId="{7CE9933B-16CF-46FF-AC3F-B03F055DB59F}" type="pres">
      <dgm:prSet presAssocID="{3184C490-E689-4883-93A2-046A8572D4E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BA66CAA-F105-4385-97A0-7135E05C0046}" type="pres">
      <dgm:prSet presAssocID="{5EFDFE1E-544C-433B-BE60-52D68AE3BD28}" presName="hierRoot2" presStyleCnt="0">
        <dgm:presLayoutVars>
          <dgm:hierBranch/>
        </dgm:presLayoutVars>
      </dgm:prSet>
      <dgm:spPr/>
    </dgm:pt>
    <dgm:pt modelId="{A2DF6023-7FB4-4855-8CAD-7630D6E726EA}" type="pres">
      <dgm:prSet presAssocID="{5EFDFE1E-544C-433B-BE60-52D68AE3BD28}" presName="rootComposite" presStyleCnt="0"/>
      <dgm:spPr/>
    </dgm:pt>
    <dgm:pt modelId="{14B2FF32-754D-4F1A-AB14-5A5561E5FC55}" type="pres">
      <dgm:prSet presAssocID="{5EFDFE1E-544C-433B-BE60-52D68AE3BD2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DDCF69-1CDB-4849-A324-BFDC273ABC0D}" type="pres">
      <dgm:prSet presAssocID="{5EFDFE1E-544C-433B-BE60-52D68AE3BD28}" presName="rootConnector" presStyleLbl="node2" presStyleIdx="1" presStyleCnt="2"/>
      <dgm:spPr/>
      <dgm:t>
        <a:bodyPr/>
        <a:lstStyle/>
        <a:p>
          <a:endParaRPr lang="ru-RU"/>
        </a:p>
      </dgm:t>
    </dgm:pt>
    <dgm:pt modelId="{00CD42DF-6CF1-45A5-9594-8B04BDD9D992}" type="pres">
      <dgm:prSet presAssocID="{5EFDFE1E-544C-433B-BE60-52D68AE3BD28}" presName="hierChild4" presStyleCnt="0"/>
      <dgm:spPr/>
    </dgm:pt>
    <dgm:pt modelId="{30873B79-9D96-4ECB-BFDA-EE46FB71D103}" type="pres">
      <dgm:prSet presAssocID="{5EFDFE1E-544C-433B-BE60-52D68AE3BD28}" presName="hierChild5" presStyleCnt="0"/>
      <dgm:spPr/>
    </dgm:pt>
    <dgm:pt modelId="{4798AC40-AE7A-4685-B465-FEC2B471EBC0}" type="pres">
      <dgm:prSet presAssocID="{D1699DA7-6ABD-4590-90BF-66DD0A11E60A}" presName="hierChild3" presStyleCnt="0"/>
      <dgm:spPr/>
    </dgm:pt>
  </dgm:ptLst>
  <dgm:cxnLst>
    <dgm:cxn modelId="{F650AB8F-0328-4383-9982-196F89184955}" type="presOf" srcId="{3184C490-E689-4883-93A2-046A8572D4E7}" destId="{7CE9933B-16CF-46FF-AC3F-B03F055DB59F}" srcOrd="0" destOrd="0" presId="urn:microsoft.com/office/officeart/2005/8/layout/orgChart1"/>
    <dgm:cxn modelId="{47499366-F7D9-4AED-A976-3C83E1D2A56E}" type="presOf" srcId="{5EFDFE1E-544C-433B-BE60-52D68AE3BD28}" destId="{14B2FF32-754D-4F1A-AB14-5A5561E5FC55}" srcOrd="0" destOrd="0" presId="urn:microsoft.com/office/officeart/2005/8/layout/orgChart1"/>
    <dgm:cxn modelId="{46CB57EB-0333-4F77-AC9E-B6ECB4F17649}" type="presOf" srcId="{90724C66-D583-42F2-9CB8-D0D168204101}" destId="{7FA2E3BD-77E9-4CF1-B380-4066F48202F5}" srcOrd="0" destOrd="0" presId="urn:microsoft.com/office/officeart/2005/8/layout/orgChart1"/>
    <dgm:cxn modelId="{240E4D0C-E8A0-4C5D-94A4-59AA93AE25C9}" srcId="{D1699DA7-6ABD-4590-90BF-66DD0A11E60A}" destId="{39E2AA69-8EA5-401D-9F74-C838BE06EF57}" srcOrd="0" destOrd="0" parTransId="{90724C66-D583-42F2-9CB8-D0D168204101}" sibTransId="{93ED660E-4C40-4F7E-A3FC-5FE56B36B420}"/>
    <dgm:cxn modelId="{0D7637E6-409A-41FF-BB20-877CE8576426}" type="presOf" srcId="{39E2AA69-8EA5-401D-9F74-C838BE06EF57}" destId="{71302E11-B258-4689-9360-82ECC0F4E40C}" srcOrd="1" destOrd="0" presId="urn:microsoft.com/office/officeart/2005/8/layout/orgChart1"/>
    <dgm:cxn modelId="{0C37788B-27A5-473E-965C-207314C5992B}" type="presOf" srcId="{D1699DA7-6ABD-4590-90BF-66DD0A11E60A}" destId="{B2974A8B-D463-41EE-AE9C-95B4CD75E684}" srcOrd="0" destOrd="0" presId="urn:microsoft.com/office/officeart/2005/8/layout/orgChart1"/>
    <dgm:cxn modelId="{57EA572E-7DB4-4CD9-AAB7-E96894CE021B}" type="presOf" srcId="{D1699DA7-6ABD-4590-90BF-66DD0A11E60A}" destId="{E776B2E9-4580-4976-9417-AD990536CD7F}" srcOrd="1" destOrd="0" presId="urn:microsoft.com/office/officeart/2005/8/layout/orgChart1"/>
    <dgm:cxn modelId="{CABCA53F-70B8-450B-9CBC-90B1E6BD0230}" type="presOf" srcId="{39E2AA69-8EA5-401D-9F74-C838BE06EF57}" destId="{44A68708-4F9F-42B0-9A8B-8249DFBCF88A}" srcOrd="0" destOrd="0" presId="urn:microsoft.com/office/officeart/2005/8/layout/orgChart1"/>
    <dgm:cxn modelId="{7B09C905-4EDF-48DC-9DA8-8D1915B213E0}" type="presOf" srcId="{8FAE6930-FEC1-420E-B9B6-3C0B13417486}" destId="{A5FE974D-CF8A-4113-BBBB-3C52A1B85913}" srcOrd="0" destOrd="0" presId="urn:microsoft.com/office/officeart/2005/8/layout/orgChart1"/>
    <dgm:cxn modelId="{146E0F03-39A9-4466-9C05-B69F905DBC7A}" srcId="{D1699DA7-6ABD-4590-90BF-66DD0A11E60A}" destId="{5EFDFE1E-544C-433B-BE60-52D68AE3BD28}" srcOrd="1" destOrd="0" parTransId="{3184C490-E689-4883-93A2-046A8572D4E7}" sibTransId="{A8E98650-6046-401A-AEFD-9F5F4BA8536C}"/>
    <dgm:cxn modelId="{5A191461-8B30-49C1-9475-8446B0E52D53}" srcId="{8FAE6930-FEC1-420E-B9B6-3C0B13417486}" destId="{D1699DA7-6ABD-4590-90BF-66DD0A11E60A}" srcOrd="0" destOrd="0" parTransId="{A26A0B00-B053-4FD0-92A8-565D82982591}" sibTransId="{8B698E4A-D905-42D6-8AF0-FAD3667663FB}"/>
    <dgm:cxn modelId="{D8FD5039-D1E8-4110-8BF0-2695BE91A49A}" type="presOf" srcId="{5EFDFE1E-544C-433B-BE60-52D68AE3BD28}" destId="{D0DDCF69-1CDB-4849-A324-BFDC273ABC0D}" srcOrd="1" destOrd="0" presId="urn:microsoft.com/office/officeart/2005/8/layout/orgChart1"/>
    <dgm:cxn modelId="{C86CE618-8870-4314-9088-57A5A15AD7A1}" type="presParOf" srcId="{A5FE974D-CF8A-4113-BBBB-3C52A1B85913}" destId="{9E3D472C-F2BD-47CA-BB3B-54F7BD55ED60}" srcOrd="0" destOrd="0" presId="urn:microsoft.com/office/officeart/2005/8/layout/orgChart1"/>
    <dgm:cxn modelId="{25F7FF86-B3FC-4C82-ACD8-354D7D34C6FB}" type="presParOf" srcId="{9E3D472C-F2BD-47CA-BB3B-54F7BD55ED60}" destId="{BAE93950-59F0-4E82-BCE8-FD969EFE9CC3}" srcOrd="0" destOrd="0" presId="urn:microsoft.com/office/officeart/2005/8/layout/orgChart1"/>
    <dgm:cxn modelId="{C8D064AC-C91F-4EC9-B0BA-B938567A7EFF}" type="presParOf" srcId="{BAE93950-59F0-4E82-BCE8-FD969EFE9CC3}" destId="{B2974A8B-D463-41EE-AE9C-95B4CD75E684}" srcOrd="0" destOrd="0" presId="urn:microsoft.com/office/officeart/2005/8/layout/orgChart1"/>
    <dgm:cxn modelId="{DB552862-0DC5-4807-89AF-F44DB67D90EA}" type="presParOf" srcId="{BAE93950-59F0-4E82-BCE8-FD969EFE9CC3}" destId="{E776B2E9-4580-4976-9417-AD990536CD7F}" srcOrd="1" destOrd="0" presId="urn:microsoft.com/office/officeart/2005/8/layout/orgChart1"/>
    <dgm:cxn modelId="{DA72ECC9-B2D0-4F21-B6A6-999BE3FAB941}" type="presParOf" srcId="{9E3D472C-F2BD-47CA-BB3B-54F7BD55ED60}" destId="{A94D3DBC-BF7D-456E-943D-D1F7CCE3BBE5}" srcOrd="1" destOrd="0" presId="urn:microsoft.com/office/officeart/2005/8/layout/orgChart1"/>
    <dgm:cxn modelId="{7F336DDD-63D9-4038-A246-186D0E6DB969}" type="presParOf" srcId="{A94D3DBC-BF7D-456E-943D-D1F7CCE3BBE5}" destId="{7FA2E3BD-77E9-4CF1-B380-4066F48202F5}" srcOrd="0" destOrd="0" presId="urn:microsoft.com/office/officeart/2005/8/layout/orgChart1"/>
    <dgm:cxn modelId="{48276564-B5F9-46DB-83FC-77074BD6B43D}" type="presParOf" srcId="{A94D3DBC-BF7D-456E-943D-D1F7CCE3BBE5}" destId="{223CFB06-9BDC-451E-A571-A80AE2C8EA6B}" srcOrd="1" destOrd="0" presId="urn:microsoft.com/office/officeart/2005/8/layout/orgChart1"/>
    <dgm:cxn modelId="{C16A221D-8E2D-46AF-B457-999FE5077EBB}" type="presParOf" srcId="{223CFB06-9BDC-451E-A571-A80AE2C8EA6B}" destId="{39CDBBBD-8135-4981-8E25-D062DD9CD917}" srcOrd="0" destOrd="0" presId="urn:microsoft.com/office/officeart/2005/8/layout/orgChart1"/>
    <dgm:cxn modelId="{CA36C610-3C55-49F4-85E9-AEAF3D021CF9}" type="presParOf" srcId="{39CDBBBD-8135-4981-8E25-D062DD9CD917}" destId="{44A68708-4F9F-42B0-9A8B-8249DFBCF88A}" srcOrd="0" destOrd="0" presId="urn:microsoft.com/office/officeart/2005/8/layout/orgChart1"/>
    <dgm:cxn modelId="{EC20F451-077C-492E-AEA9-E6788C861581}" type="presParOf" srcId="{39CDBBBD-8135-4981-8E25-D062DD9CD917}" destId="{71302E11-B258-4689-9360-82ECC0F4E40C}" srcOrd="1" destOrd="0" presId="urn:microsoft.com/office/officeart/2005/8/layout/orgChart1"/>
    <dgm:cxn modelId="{2B4A3058-3B5C-4971-BCB4-E4CEE2234F94}" type="presParOf" srcId="{223CFB06-9BDC-451E-A571-A80AE2C8EA6B}" destId="{CF48707D-D17C-4193-80E1-58FB067B05E1}" srcOrd="1" destOrd="0" presId="urn:microsoft.com/office/officeart/2005/8/layout/orgChart1"/>
    <dgm:cxn modelId="{A1352ABD-26AD-4BBD-BD29-4FD9EDF22BC2}" type="presParOf" srcId="{223CFB06-9BDC-451E-A571-A80AE2C8EA6B}" destId="{7E8B16C7-8EA8-446E-99E2-798750CA5ECD}" srcOrd="2" destOrd="0" presId="urn:microsoft.com/office/officeart/2005/8/layout/orgChart1"/>
    <dgm:cxn modelId="{A77D3FC7-FB3E-493F-BEB2-2611609A2604}" type="presParOf" srcId="{A94D3DBC-BF7D-456E-943D-D1F7CCE3BBE5}" destId="{7CE9933B-16CF-46FF-AC3F-B03F055DB59F}" srcOrd="2" destOrd="0" presId="urn:microsoft.com/office/officeart/2005/8/layout/orgChart1"/>
    <dgm:cxn modelId="{854E0920-A344-4E6D-B6F6-D949114F6593}" type="presParOf" srcId="{A94D3DBC-BF7D-456E-943D-D1F7CCE3BBE5}" destId="{4BA66CAA-F105-4385-97A0-7135E05C0046}" srcOrd="3" destOrd="0" presId="urn:microsoft.com/office/officeart/2005/8/layout/orgChart1"/>
    <dgm:cxn modelId="{98C92E43-4671-490E-881C-8EBB0B6A9ACD}" type="presParOf" srcId="{4BA66CAA-F105-4385-97A0-7135E05C0046}" destId="{A2DF6023-7FB4-4855-8CAD-7630D6E726EA}" srcOrd="0" destOrd="0" presId="urn:microsoft.com/office/officeart/2005/8/layout/orgChart1"/>
    <dgm:cxn modelId="{67BA5CA6-0121-48B6-A218-D693C39A5213}" type="presParOf" srcId="{A2DF6023-7FB4-4855-8CAD-7630D6E726EA}" destId="{14B2FF32-754D-4F1A-AB14-5A5561E5FC55}" srcOrd="0" destOrd="0" presId="urn:microsoft.com/office/officeart/2005/8/layout/orgChart1"/>
    <dgm:cxn modelId="{AA74931C-0AE7-49C0-BFA0-EB58887CD238}" type="presParOf" srcId="{A2DF6023-7FB4-4855-8CAD-7630D6E726EA}" destId="{D0DDCF69-1CDB-4849-A324-BFDC273ABC0D}" srcOrd="1" destOrd="0" presId="urn:microsoft.com/office/officeart/2005/8/layout/orgChart1"/>
    <dgm:cxn modelId="{380E87DB-1429-488B-A161-59D160D68B3B}" type="presParOf" srcId="{4BA66CAA-F105-4385-97A0-7135E05C0046}" destId="{00CD42DF-6CF1-45A5-9594-8B04BDD9D992}" srcOrd="1" destOrd="0" presId="urn:microsoft.com/office/officeart/2005/8/layout/orgChart1"/>
    <dgm:cxn modelId="{5AAF5520-2270-43D1-8EB3-4BC72EF3FBF3}" type="presParOf" srcId="{4BA66CAA-F105-4385-97A0-7135E05C0046}" destId="{30873B79-9D96-4ECB-BFDA-EE46FB71D103}" srcOrd="2" destOrd="0" presId="urn:microsoft.com/office/officeart/2005/8/layout/orgChart1"/>
    <dgm:cxn modelId="{B212579D-6C4B-4B01-BB48-EE4DA46B39AF}" type="presParOf" srcId="{9E3D472C-F2BD-47CA-BB3B-54F7BD55ED60}" destId="{4798AC40-AE7A-4685-B465-FEC2B471EB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6B38C-F13A-4465-AC71-38EF24E76272}">
      <dsp:nvSpPr>
        <dsp:cNvPr id="0" name=""/>
        <dsp:cNvSpPr/>
      </dsp:nvSpPr>
      <dsp:spPr>
        <a:xfrm>
          <a:off x="5018256" y="3087416"/>
          <a:ext cx="1543066" cy="53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04"/>
              </a:lnTo>
              <a:lnTo>
                <a:pt x="1543066" y="267804"/>
              </a:lnTo>
              <a:lnTo>
                <a:pt x="1543066" y="5356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B8C50-FCC0-4313-90A6-AA1F87ADF925}">
      <dsp:nvSpPr>
        <dsp:cNvPr id="0" name=""/>
        <dsp:cNvSpPr/>
      </dsp:nvSpPr>
      <dsp:spPr>
        <a:xfrm>
          <a:off x="3475190" y="3087416"/>
          <a:ext cx="1543066" cy="535609"/>
        </a:xfrm>
        <a:custGeom>
          <a:avLst/>
          <a:gdLst/>
          <a:ahLst/>
          <a:cxnLst/>
          <a:rect l="0" t="0" r="0" b="0"/>
          <a:pathLst>
            <a:path>
              <a:moveTo>
                <a:pt x="1543066" y="0"/>
              </a:moveTo>
              <a:lnTo>
                <a:pt x="1543066" y="267804"/>
              </a:lnTo>
              <a:lnTo>
                <a:pt x="0" y="267804"/>
              </a:lnTo>
              <a:lnTo>
                <a:pt x="0" y="5356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ACFE4-F405-4583-9581-47D91FB04906}">
      <dsp:nvSpPr>
        <dsp:cNvPr id="0" name=""/>
        <dsp:cNvSpPr/>
      </dsp:nvSpPr>
      <dsp:spPr>
        <a:xfrm>
          <a:off x="3475190" y="1276545"/>
          <a:ext cx="1543066" cy="53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04"/>
              </a:lnTo>
              <a:lnTo>
                <a:pt x="1543066" y="267804"/>
              </a:lnTo>
              <a:lnTo>
                <a:pt x="1543066" y="53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656B5-D1CB-48EC-899E-C71C41451C5D}">
      <dsp:nvSpPr>
        <dsp:cNvPr id="0" name=""/>
        <dsp:cNvSpPr/>
      </dsp:nvSpPr>
      <dsp:spPr>
        <a:xfrm>
          <a:off x="1932124" y="1276545"/>
          <a:ext cx="1543066" cy="535609"/>
        </a:xfrm>
        <a:custGeom>
          <a:avLst/>
          <a:gdLst/>
          <a:ahLst/>
          <a:cxnLst/>
          <a:rect l="0" t="0" r="0" b="0"/>
          <a:pathLst>
            <a:path>
              <a:moveTo>
                <a:pt x="1543066" y="0"/>
              </a:moveTo>
              <a:lnTo>
                <a:pt x="1543066" y="267804"/>
              </a:lnTo>
              <a:lnTo>
                <a:pt x="0" y="267804"/>
              </a:lnTo>
              <a:lnTo>
                <a:pt x="0" y="53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3854C-1E2C-4DFD-A9FB-B6B08FE32210}">
      <dsp:nvSpPr>
        <dsp:cNvPr id="0" name=""/>
        <dsp:cNvSpPr/>
      </dsp:nvSpPr>
      <dsp:spPr>
        <a:xfrm>
          <a:off x="2199929" y="1283"/>
          <a:ext cx="2550522" cy="1275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Растения</a:t>
          </a:r>
        </a:p>
      </dsp:txBody>
      <dsp:txXfrm>
        <a:off x="2199929" y="1283"/>
        <a:ext cx="2550522" cy="1275261"/>
      </dsp:txXfrm>
    </dsp:sp>
    <dsp:sp modelId="{E71C0644-D633-4659-A33B-CA9AB9C0C218}">
      <dsp:nvSpPr>
        <dsp:cNvPr id="0" name=""/>
        <dsp:cNvSpPr/>
      </dsp:nvSpPr>
      <dsp:spPr>
        <a:xfrm>
          <a:off x="656863" y="1812154"/>
          <a:ext cx="2550522" cy="1275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</a:t>
          </a:r>
          <a:b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Двудольные</a:t>
          </a:r>
        </a:p>
      </dsp:txBody>
      <dsp:txXfrm>
        <a:off x="656863" y="1812154"/>
        <a:ext cx="2550522" cy="1275261"/>
      </dsp:txXfrm>
    </dsp:sp>
    <dsp:sp modelId="{DE22E812-A0EC-496A-B7A0-32584E294B5E}">
      <dsp:nvSpPr>
        <dsp:cNvPr id="0" name=""/>
        <dsp:cNvSpPr/>
      </dsp:nvSpPr>
      <dsp:spPr>
        <a:xfrm>
          <a:off x="3742995" y="1812154"/>
          <a:ext cx="2550522" cy="1275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</a:t>
          </a:r>
          <a:b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Однодольные</a:t>
          </a:r>
        </a:p>
      </dsp:txBody>
      <dsp:txXfrm>
        <a:off x="3742995" y="1812154"/>
        <a:ext cx="2550522" cy="1275261"/>
      </dsp:txXfrm>
    </dsp:sp>
    <dsp:sp modelId="{5244B4AE-A810-457E-AB5B-AA8F25E2DD86}">
      <dsp:nvSpPr>
        <dsp:cNvPr id="0" name=""/>
        <dsp:cNvSpPr/>
      </dsp:nvSpPr>
      <dsp:spPr>
        <a:xfrm>
          <a:off x="2199929" y="3623025"/>
          <a:ext cx="2550522" cy="1275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Семейство</a:t>
          </a:r>
          <a:b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Злаковые</a:t>
          </a:r>
        </a:p>
      </dsp:txBody>
      <dsp:txXfrm>
        <a:off x="2199929" y="3623025"/>
        <a:ext cx="2550522" cy="1275261"/>
      </dsp:txXfrm>
    </dsp:sp>
    <dsp:sp modelId="{8924EB35-1845-4287-968C-606962022AB4}">
      <dsp:nvSpPr>
        <dsp:cNvPr id="0" name=""/>
        <dsp:cNvSpPr/>
      </dsp:nvSpPr>
      <dsp:spPr>
        <a:xfrm>
          <a:off x="5286061" y="3623025"/>
          <a:ext cx="2550522" cy="1275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Семейство</a:t>
          </a:r>
          <a:b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Лилейные</a:t>
          </a:r>
        </a:p>
      </dsp:txBody>
      <dsp:txXfrm>
        <a:off x="5286061" y="3623025"/>
        <a:ext cx="2550522" cy="1275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8F8F4-F054-4E31-90B9-F85003CED098}">
      <dsp:nvSpPr>
        <dsp:cNvPr id="0" name=""/>
        <dsp:cNvSpPr/>
      </dsp:nvSpPr>
      <dsp:spPr>
        <a:xfrm>
          <a:off x="2051843" y="956853"/>
          <a:ext cx="1122865" cy="389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77"/>
              </a:lnTo>
              <a:lnTo>
                <a:pt x="1122865" y="194877"/>
              </a:lnTo>
              <a:lnTo>
                <a:pt x="1122865" y="389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2D544-88CA-4A7B-B1E8-15A7FE1CB214}">
      <dsp:nvSpPr>
        <dsp:cNvPr id="0" name=""/>
        <dsp:cNvSpPr/>
      </dsp:nvSpPr>
      <dsp:spPr>
        <a:xfrm>
          <a:off x="928977" y="956853"/>
          <a:ext cx="1122865" cy="389755"/>
        </a:xfrm>
        <a:custGeom>
          <a:avLst/>
          <a:gdLst/>
          <a:ahLst/>
          <a:cxnLst/>
          <a:rect l="0" t="0" r="0" b="0"/>
          <a:pathLst>
            <a:path>
              <a:moveTo>
                <a:pt x="1122865" y="0"/>
              </a:moveTo>
              <a:lnTo>
                <a:pt x="1122865" y="194877"/>
              </a:lnTo>
              <a:lnTo>
                <a:pt x="0" y="194877"/>
              </a:lnTo>
              <a:lnTo>
                <a:pt x="0" y="389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C6020-E683-4304-A403-047FED2DC905}">
      <dsp:nvSpPr>
        <dsp:cNvPr id="0" name=""/>
        <dsp:cNvSpPr/>
      </dsp:nvSpPr>
      <dsp:spPr>
        <a:xfrm>
          <a:off x="1123855" y="28865"/>
          <a:ext cx="1855976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Тип стебля</a:t>
          </a:r>
        </a:p>
      </dsp:txBody>
      <dsp:txXfrm>
        <a:off x="1123855" y="28865"/>
        <a:ext cx="1855976" cy="927988"/>
      </dsp:txXfrm>
    </dsp:sp>
    <dsp:sp modelId="{7B642C0A-D2D6-44CA-9873-266D5A5DCD16}">
      <dsp:nvSpPr>
        <dsp:cNvPr id="0" name=""/>
        <dsp:cNvSpPr/>
      </dsp:nvSpPr>
      <dsp:spPr>
        <a:xfrm>
          <a:off x="989" y="1346608"/>
          <a:ext cx="1855976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Травянистый</a:t>
          </a:r>
        </a:p>
      </dsp:txBody>
      <dsp:txXfrm>
        <a:off x="989" y="1346608"/>
        <a:ext cx="1855976" cy="927988"/>
      </dsp:txXfrm>
    </dsp:sp>
    <dsp:sp modelId="{855366E2-EB54-4882-8C17-9D96481C25A3}">
      <dsp:nvSpPr>
        <dsp:cNvPr id="0" name=""/>
        <dsp:cNvSpPr/>
      </dsp:nvSpPr>
      <dsp:spPr>
        <a:xfrm>
          <a:off x="2246721" y="1346608"/>
          <a:ext cx="1855976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Одревеснелый</a:t>
          </a:r>
          <a:endParaRPr kumimoji="0" lang="ru-RU" sz="19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46721" y="1346608"/>
        <a:ext cx="1855976" cy="927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9933B-16CF-46FF-AC3F-B03F055DB59F}">
      <dsp:nvSpPr>
        <dsp:cNvPr id="0" name=""/>
        <dsp:cNvSpPr/>
      </dsp:nvSpPr>
      <dsp:spPr>
        <a:xfrm>
          <a:off x="2051843" y="956853"/>
          <a:ext cx="1122866" cy="389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77"/>
              </a:lnTo>
              <a:lnTo>
                <a:pt x="1122866" y="194877"/>
              </a:lnTo>
              <a:lnTo>
                <a:pt x="1122866" y="389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2E3BD-77E9-4CF1-B380-4066F48202F5}">
      <dsp:nvSpPr>
        <dsp:cNvPr id="0" name=""/>
        <dsp:cNvSpPr/>
      </dsp:nvSpPr>
      <dsp:spPr>
        <a:xfrm>
          <a:off x="928977" y="956853"/>
          <a:ext cx="1122866" cy="389755"/>
        </a:xfrm>
        <a:custGeom>
          <a:avLst/>
          <a:gdLst/>
          <a:ahLst/>
          <a:cxnLst/>
          <a:rect l="0" t="0" r="0" b="0"/>
          <a:pathLst>
            <a:path>
              <a:moveTo>
                <a:pt x="1122866" y="0"/>
              </a:moveTo>
              <a:lnTo>
                <a:pt x="1122866" y="194877"/>
              </a:lnTo>
              <a:lnTo>
                <a:pt x="0" y="194877"/>
              </a:lnTo>
              <a:lnTo>
                <a:pt x="0" y="389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74A8B-D463-41EE-AE9C-95B4CD75E684}">
      <dsp:nvSpPr>
        <dsp:cNvPr id="0" name=""/>
        <dsp:cNvSpPr/>
      </dsp:nvSpPr>
      <dsp:spPr>
        <a:xfrm>
          <a:off x="725414" y="28864"/>
          <a:ext cx="2652859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Продолжительность</a:t>
          </a:r>
          <a:b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жизни</a:t>
          </a:r>
        </a:p>
      </dsp:txBody>
      <dsp:txXfrm>
        <a:off x="725414" y="28864"/>
        <a:ext cx="2652859" cy="927988"/>
      </dsp:txXfrm>
    </dsp:sp>
    <dsp:sp modelId="{44A68708-4F9F-42B0-9A8B-8249DFBCF88A}">
      <dsp:nvSpPr>
        <dsp:cNvPr id="0" name=""/>
        <dsp:cNvSpPr/>
      </dsp:nvSpPr>
      <dsp:spPr>
        <a:xfrm>
          <a:off x="989" y="1346608"/>
          <a:ext cx="1855977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Однолетние</a:t>
          </a:r>
        </a:p>
      </dsp:txBody>
      <dsp:txXfrm>
        <a:off x="989" y="1346608"/>
        <a:ext cx="1855977" cy="927988"/>
      </dsp:txXfrm>
    </dsp:sp>
    <dsp:sp modelId="{14B2FF32-754D-4F1A-AB14-5A5561E5FC55}">
      <dsp:nvSpPr>
        <dsp:cNvPr id="0" name=""/>
        <dsp:cNvSpPr/>
      </dsp:nvSpPr>
      <dsp:spPr>
        <a:xfrm>
          <a:off x="2246721" y="1346608"/>
          <a:ext cx="1855977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Многолетние</a:t>
          </a:r>
        </a:p>
      </dsp:txBody>
      <dsp:txXfrm>
        <a:off x="2246721" y="1346608"/>
        <a:ext cx="1855977" cy="92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4F8F-FA88-428F-B4EA-85B2A7FA87E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6AB1-60AA-470A-9EA3-6033D6D2E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F5955-78B7-4CAC-B6CC-8EAE3759CB84}" type="slidenum">
              <a:rPr lang="ru-RU"/>
              <a:pPr/>
              <a:t>3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Помимо семейства Лилейные, мы рассмотрим особенности строения растений семейства Злаковые. Это одно из самых крупных семейств среди цветковых растений. В его состав входит более 10 000 видов растений.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381DD-1265-4FF4-93C1-65CA073F75AB}" type="slidenum">
              <a:rPr lang="ru-RU"/>
              <a:pPr/>
              <a:t>13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Из пшеничной муки выпекают белый хлеб.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А из ржаной муки – черный. Известно, что рожь служит человеку уже около 4000 лет.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А вот кукурузу привезли в Европу моряки Христофора Колумба с острова Куба всего 500 лет назад. Теперь кукурузное зерно не только кормит человека, но и используется в качестве ценного корма для сельскохозяйственных животных.</a:t>
            </a:r>
          </a:p>
          <a:p>
            <a:pPr marL="228600" indent="-228600"/>
            <a:r>
              <a:rPr lang="ru-RU"/>
              <a:t>А вот рис люди начали выращивать в Средней Азии и Закавказье во II веке до нашей эры. Зерно риса – основная еда для населения более чем трети нашей планеты.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4601A-F8B8-4795-8039-0B2C9FA843DB}" type="slidenum">
              <a:rPr lang="ru-RU"/>
              <a:pPr/>
              <a:t>4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dirty="0"/>
              <a:t>К семейству Злаковые принадлежит большое число растений, которые имеют важное хозяйственное значение. Это хлебные и крупяные культуры. Например:</a:t>
            </a:r>
          </a:p>
          <a:p>
            <a:pPr marL="228600" indent="-228600">
              <a:buFontTx/>
              <a:buAutoNum type="arabicParenR"/>
            </a:pPr>
            <a:r>
              <a:rPr lang="ru-RU" dirty="0"/>
              <a:t> пшеница,</a:t>
            </a:r>
          </a:p>
          <a:p>
            <a:pPr marL="228600" indent="-228600">
              <a:buFontTx/>
              <a:buAutoNum type="arabicParenR"/>
            </a:pPr>
            <a:r>
              <a:rPr lang="ru-RU" dirty="0"/>
              <a:t> рожь,</a:t>
            </a:r>
          </a:p>
          <a:p>
            <a:pPr marL="228600" indent="-228600">
              <a:buFontTx/>
              <a:buAutoNum type="arabicParenR"/>
            </a:pPr>
            <a:r>
              <a:rPr lang="ru-RU" dirty="0"/>
              <a:t> ячмень,</a:t>
            </a:r>
          </a:p>
          <a:p>
            <a:pPr marL="228600" indent="-228600">
              <a:buFontTx/>
              <a:buAutoNum type="arabicParenR"/>
            </a:pPr>
            <a:r>
              <a:rPr lang="ru-RU" dirty="0"/>
              <a:t> рис,</a:t>
            </a:r>
          </a:p>
          <a:p>
            <a:pPr marL="228600" indent="-228600">
              <a:buFontTx/>
              <a:buAutoNum type="arabicParenR"/>
            </a:pPr>
            <a:r>
              <a:rPr lang="ru-RU" dirty="0"/>
              <a:t> овес.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dirty="0" smtClean="0"/>
              <a:t>В тропических странах выращивают сахарный тростник, который также относится к семейству Злаковые. </a:t>
            </a:r>
            <a:endParaRPr lang="en-US" dirty="0" smtClean="0"/>
          </a:p>
          <a:p>
            <a:pPr marL="228600" indent="-228600">
              <a:buFontTx/>
              <a:buAutoNum type="arabicPeriod"/>
            </a:pPr>
            <a:r>
              <a:rPr lang="ru-RU" dirty="0" smtClean="0"/>
              <a:t> «Камыш, дающий мед» – как называли сахарный тростник воины Александра Македонского – попал на </a:t>
            </a:r>
            <a:r>
              <a:rPr lang="ru-RU" dirty="0" err="1" smtClean="0"/>
              <a:t>Карибы</a:t>
            </a:r>
            <a:r>
              <a:rPr lang="ru-RU" dirty="0" smtClean="0"/>
              <a:t> сложным путем из Индии с долгой остановкой на европейском Средиземноморье. Христофор Колумб во время своей второй экспедиции в Вест-Индию пренебрег традицией вывозить все в Европу и, наоборот, привез в дар </a:t>
            </a:r>
            <a:r>
              <a:rPr lang="ru-RU" dirty="0" err="1" smtClean="0"/>
              <a:t>Карибам</a:t>
            </a:r>
            <a:r>
              <a:rPr lang="ru-RU" dirty="0" smtClean="0"/>
              <a:t> сахарный тростник, который как нельзя кстати пришелся к климатическому двору Вест-Индии. Впервые он был высажен на острове </a:t>
            </a:r>
            <a:r>
              <a:rPr lang="ru-RU" dirty="0" err="1" smtClean="0"/>
              <a:t>Эспаньола</a:t>
            </a:r>
            <a:r>
              <a:rPr lang="ru-RU" dirty="0" smtClean="0"/>
              <a:t> (ныне его делят между собой Гаити и </a:t>
            </a:r>
            <a:r>
              <a:rPr lang="ru-RU" dirty="0" err="1" smtClean="0"/>
              <a:t>Доминикана</a:t>
            </a:r>
            <a:r>
              <a:rPr lang="ru-RU" dirty="0" smtClean="0"/>
              <a:t>) и оттуда очень быстро распространился по всему Карибскому бассейну, а также на берегах Южной Америки.</a:t>
            </a:r>
            <a:endParaRPr lang="en-US" dirty="0" smtClean="0"/>
          </a:p>
          <a:p>
            <a:pPr marL="228600" indent="-228600"/>
            <a:r>
              <a:rPr lang="ru-RU" dirty="0" smtClean="0"/>
              <a:t>Сейчас эта культура дает больше половины сахара, производимого в мире.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6AB1-60AA-470A-9EA3-6033D6D2E4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5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28000"/>
              </a:lnSpc>
              <a:spcBef>
                <a:spcPts val="600"/>
              </a:spcBef>
            </a:pPr>
            <a:r>
              <a:rPr lang="ru-RU" dirty="0" smtClean="0"/>
              <a:t>Бамбуки – подсемейство злаков.</a:t>
            </a:r>
          </a:p>
          <a:p>
            <a:pPr marL="228600" indent="-228600">
              <a:lnSpc>
                <a:spcPct val="128000"/>
              </a:lnSpc>
              <a:spcBef>
                <a:spcPts val="600"/>
              </a:spcBef>
              <a:buFontTx/>
              <a:buAutoNum type="arabicPeriod"/>
            </a:pPr>
            <a:r>
              <a:rPr lang="ru-RU" dirty="0" smtClean="0"/>
              <a:t> Стебель — одревесневшая соломина, высотой до 40 м, диаметром до 30 см. Растет главным образом в тропиках и субтропиках. Многие бамбуки цветут раз в жизни и после плодоношения погибают.</a:t>
            </a:r>
          </a:p>
          <a:p>
            <a:pPr marL="228600" indent="-228600">
              <a:lnSpc>
                <a:spcPct val="128000"/>
              </a:lnSpc>
              <a:spcBef>
                <a:spcPts val="600"/>
              </a:spcBef>
              <a:buFontTx/>
              <a:buAutoNum type="arabicPeriod"/>
            </a:pPr>
            <a:r>
              <a:rPr lang="ru-RU" dirty="0" smtClean="0"/>
              <a:t> Легкие прочные стебли идут на постройки и изготовление мебели.</a:t>
            </a:r>
          </a:p>
          <a:p>
            <a:pPr marL="228600" indent="-228600">
              <a:lnSpc>
                <a:spcPct val="128000"/>
              </a:lnSpc>
              <a:spcBef>
                <a:spcPts val="600"/>
              </a:spcBef>
              <a:buFontTx/>
              <a:buAutoNum type="arabicPeriod"/>
            </a:pPr>
            <a:r>
              <a:rPr lang="ru-RU" dirty="0" smtClean="0"/>
              <a:t> В некоторых странах используют в пищу молодые побеги бамбука.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6AB1-60AA-470A-9EA3-6033D6D2E4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7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D7ADB-0DAA-4E2C-AA2C-83A3C516FF1C}" type="slidenum">
              <a:rPr lang="ru-RU"/>
              <a:pPr/>
              <a:t>7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ru-RU"/>
              <a:t> Большинство злаков – травы.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Однако стебли тропических бамбуков одревесневают и достигают 40 м высоты и 20 см в диаметре.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Среди злаков много однолетних растений.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Хотя есть и многолетние корневищные виды.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EE077-2A53-403A-9E98-069820038F5D}" type="slidenum">
              <a:rPr lang="ru-RU"/>
              <a:pPr/>
              <a:t>8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Что же объединяет бамбук и луговой мятлик в одно семейство?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Первой общей особенностью всех злаков является строение их стебля.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В междоузлиях их стебель полый.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А в узлах как бы разделен перегородками.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Такой стебель называется "соломина". Строение соломины, в которой есть полости, придает ей особую прочность при достаточно небольшом весе.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30CEF-5523-4D81-BCB6-ABE2D4E60E58}" type="slidenum">
              <a:rPr lang="ru-RU"/>
              <a:pPr/>
              <a:t>10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dirty="0"/>
              <a:t>Соцветие пшеницы состоит из простых колосков.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Каждый колосок содержит один или несколько цветков.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Маленький колосок (например у пшеницы) имеет 2 колосковые чешуи, между которыми расположены несколько цветков.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Цветок пшеницы совсем не похож на настоящий цветок. Смотри, вместо околоцветника у него тоже чешуи. Только они называются не колосковыми, а цветковыми чешуями.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Нижняя цветковая чешуя у многих злаков вытянута на конце и образует как бы иголочку, которая называется "ость".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В цветке есть 3 тычинки. Их пыльники располагаются на тонких длинных тычиночных нитях.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Пестик в цветке пшеницы один. Он украшен двумя пушистыми рыльцами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8F1A9-5A60-472B-BFD4-8ABA6BDDD325}" type="slidenum">
              <a:rPr lang="ru-RU"/>
              <a:pPr/>
              <a:t>11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После оплодотворения цветков злаков на их месте развиваются плоды – зерновки.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Зерновки злаков богаты питательными веществами и используются человеком для приготовления различных пищевых продуктов.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673E9-C36A-4AF3-B638-76E21DA2A556}" type="slidenum">
              <a:rPr lang="ru-RU"/>
              <a:pPr/>
              <a:t>12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ru-RU" dirty="0"/>
              <a:t> Если ты помнишь, проросток пшеницы, образовавшийся из ее зерновки, представляет собой маленькое растеньице, в котором можно рассмотреть корни, стебель и листья.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По мере развития растения, у основания стебля из боковых почек начинают развиваться боковые побеги.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Постепенно образуется кустик. Поэтому такой процесс и называется кущением. На этой стадии развития растения междоузлия его побегов развиты очень плохо.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Затем начинается быстрый рост междоузлий. Побеги удлиняются. Это называется "выход в трубку". Уже после развития высоких побегов на них образуются соцветия, начинается цветение, а затем и созревание плодов.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льти уроки\ФОНЫ\фоны готовые\eb64deca9141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D:\мульти уроки\Электронка картинки\3a89bf1ced57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286084" y="0"/>
            <a:ext cx="5857916" cy="55446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1450" y="1600200"/>
            <a:ext cx="4324350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25938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71450" y="4175125"/>
            <a:ext cx="4324350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75125"/>
            <a:ext cx="4325938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04250" y="6497638"/>
            <a:ext cx="539750" cy="360362"/>
          </a:xfrm>
        </p:spPr>
        <p:txBody>
          <a:bodyPr/>
          <a:lstStyle>
            <a:lvl1pPr>
              <a:defRPr/>
            </a:lvl1pPr>
          </a:lstStyle>
          <a:p>
            <a:fld id="{3ABD887D-B060-46BF-9CC6-E0FCDEB8D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086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1450" y="1600200"/>
            <a:ext cx="4324350" cy="499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325938" cy="499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04250" y="6497638"/>
            <a:ext cx="539750" cy="360362"/>
          </a:xfrm>
        </p:spPr>
        <p:txBody>
          <a:bodyPr/>
          <a:lstStyle>
            <a:lvl1pPr>
              <a:defRPr/>
            </a:lvl1pPr>
          </a:lstStyle>
          <a:p>
            <a:fld id="{55CB9C12-B07F-4E0A-9FB1-96F6315C18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099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ульти уроки\ФОНЫ\фоны готовые\eb64deca9141.jp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85720" y="285728"/>
            <a:ext cx="8572560" cy="6286544"/>
          </a:xfrm>
          <a:prstGeom prst="roundRect">
            <a:avLst>
              <a:gd name="adj" fmla="val 38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мульти уроки\Электронка картинки\3a89bf1ced57.png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6786578" y="1"/>
            <a:ext cx="2357422" cy="2231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/>
                <a:latin typeface="Comic Sans MS" pitchFamily="66" charset="0"/>
              </a:rPr>
              <a:t>Урок 60. </a:t>
            </a:r>
            <a:br>
              <a:rPr lang="ru-RU" sz="3600" i="1" dirty="0" smtClean="0">
                <a:effectLst/>
                <a:latin typeface="Comic Sans MS" pitchFamily="66" charset="0"/>
              </a:rPr>
            </a:br>
            <a:r>
              <a:rPr lang="ru-RU" sz="3600" i="1" dirty="0" smtClean="0">
                <a:effectLst/>
                <a:latin typeface="Comic Sans MS" pitchFamily="66" charset="0"/>
              </a:rPr>
              <a:t>Класс Однодольные. </a:t>
            </a:r>
            <a:br>
              <a:rPr lang="ru-RU" sz="3600" i="1" dirty="0" smtClean="0">
                <a:effectLst/>
                <a:latin typeface="Comic Sans MS" pitchFamily="66" charset="0"/>
              </a:rPr>
            </a:br>
            <a:r>
              <a:rPr lang="ru-RU" sz="3600" i="1" dirty="0" smtClean="0">
                <a:effectLst/>
                <a:latin typeface="Comic Sans MS" pitchFamily="66" charset="0"/>
              </a:rPr>
              <a:t>Семейство Злаковые</a:t>
            </a:r>
            <a:endParaRPr lang="ru-RU" sz="3600" i="1" dirty="0">
              <a:effectLst/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2687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МАОУ </a:t>
            </a:r>
            <a:r>
              <a:rPr lang="ru-RU" sz="2000" dirty="0" smtClean="0"/>
              <a:t>СОШ </a:t>
            </a:r>
            <a:r>
              <a:rPr lang="ru-RU" sz="2000" dirty="0" smtClean="0"/>
              <a:t>«</a:t>
            </a:r>
            <a:r>
              <a:rPr lang="ru-RU" sz="2000" dirty="0" err="1" smtClean="0"/>
              <a:t>Финист</a:t>
            </a:r>
            <a:r>
              <a:rPr lang="ru-RU" sz="2000" smtClean="0"/>
              <a:t>» №</a:t>
            </a:r>
            <a:r>
              <a:rPr lang="ru-RU" sz="2000" dirty="0" smtClean="0"/>
              <a:t>30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.Ростов-на-Дону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6831938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/>
                <a:latin typeface="Comic Sans MS" pitchFamily="66" charset="0"/>
              </a:rPr>
              <a:t>Строение цветка</a:t>
            </a:r>
          </a:p>
        </p:txBody>
      </p:sp>
      <p:pic>
        <p:nvPicPr>
          <p:cNvPr id="23556" name="Picture 4" descr="Строение колоса пшеницы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773238"/>
            <a:ext cx="2062163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5157788" y="3678238"/>
            <a:ext cx="2924175" cy="406400"/>
            <a:chOff x="3249" y="2317"/>
            <a:chExt cx="1842" cy="256"/>
          </a:xfrm>
        </p:grpSpPr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4033" y="2317"/>
              <a:ext cx="1058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/>
                <a:t>Ость</a:t>
              </a:r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 flipH="1">
              <a:off x="3249" y="2445"/>
              <a:ext cx="782" cy="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4527550" y="4513263"/>
            <a:ext cx="3554413" cy="711200"/>
            <a:chOff x="2852" y="2843"/>
            <a:chExt cx="2239" cy="448"/>
          </a:xfrm>
        </p:grpSpPr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4033" y="2843"/>
              <a:ext cx="1058" cy="4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/>
                <a:t>Цветковые</a:t>
              </a:r>
              <a:br>
                <a:rPr lang="ru-RU" sz="2000" dirty="0"/>
              </a:br>
              <a:r>
                <a:rPr lang="ru-RU" sz="2000" dirty="0"/>
                <a:t>чешуи</a:t>
              </a: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H="1">
              <a:off x="2852" y="3070"/>
              <a:ext cx="1179" cy="1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1062038" y="5678488"/>
            <a:ext cx="2744787" cy="541337"/>
            <a:chOff x="669" y="3577"/>
            <a:chExt cx="1729" cy="341"/>
          </a:xfrm>
        </p:grpSpPr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669" y="3662"/>
              <a:ext cx="1058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/>
                <a:t>Тычинки</a:t>
              </a: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H="1">
              <a:off x="1729" y="3577"/>
              <a:ext cx="669" cy="2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1062038" y="4778375"/>
            <a:ext cx="2970212" cy="406400"/>
            <a:chOff x="669" y="3010"/>
            <a:chExt cx="1871" cy="256"/>
          </a:xfrm>
        </p:grpSpPr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669" y="3010"/>
              <a:ext cx="1058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/>
                <a:t>Пестик</a:t>
              </a:r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 flipV="1">
              <a:off x="1729" y="3138"/>
              <a:ext cx="811" cy="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4572000" y="5653088"/>
            <a:ext cx="3509963" cy="711200"/>
            <a:chOff x="2880" y="3561"/>
            <a:chExt cx="2211" cy="448"/>
          </a:xfrm>
        </p:grpSpPr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4033" y="3561"/>
              <a:ext cx="1058" cy="4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/>
                <a:t>Колосковые</a:t>
              </a:r>
              <a:br>
                <a:rPr lang="ru-RU" sz="2000" dirty="0"/>
              </a:br>
              <a:r>
                <a:rPr lang="ru-RU" sz="2000" dirty="0"/>
                <a:t>чешуи</a:t>
              </a:r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 flipV="1">
              <a:off x="2880" y="3577"/>
              <a:ext cx="1151" cy="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676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  <a:latin typeface="Comic Sans MS" pitchFamily="66" charset="0"/>
              </a:rPr>
              <a:t>Плод - зерновка</a:t>
            </a:r>
            <a:endParaRPr lang="ru-RU" b="1" i="1" dirty="0">
              <a:effectLst/>
              <a:latin typeface="Comic Sans MS" pitchFamily="66" charset="0"/>
            </a:endParaRPr>
          </a:p>
        </p:txBody>
      </p:sp>
      <p:pic>
        <p:nvPicPr>
          <p:cNvPr id="25603" name="Picture 3" descr="Зерновка пшеницы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08275"/>
            <a:ext cx="1077912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Салат Итальянский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630363"/>
            <a:ext cx="2879725" cy="2159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Плов из баранины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1630363"/>
            <a:ext cx="2879725" cy="2159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овсяная каша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4329113"/>
            <a:ext cx="2879725" cy="2159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Говядина по-баварски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329113"/>
            <a:ext cx="2879725" cy="2159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  <a:latin typeface="Comic Sans MS" pitchFamily="66" charset="0"/>
              </a:rPr>
              <a:t>Фазы развития злаков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2413" y="1620838"/>
            <a:ext cx="2790825" cy="4843462"/>
          </a:xfrm>
        </p:spPr>
        <p:txBody>
          <a:bodyPr/>
          <a:lstStyle/>
          <a:p>
            <a:pPr marL="533400" indent="-533400" algn="ctr">
              <a:buFontTx/>
              <a:buAutoNum type="arabicPeriod"/>
            </a:pPr>
            <a:r>
              <a:rPr lang="ru-RU" sz="2800" dirty="0">
                <a:latin typeface="Comic Sans MS" pitchFamily="66" charset="0"/>
              </a:rPr>
              <a:t>Появление всходов.</a:t>
            </a:r>
          </a:p>
          <a:p>
            <a:pPr marL="533400" indent="-533400" algn="ctr">
              <a:buFontTx/>
              <a:buAutoNum type="arabicPeriod"/>
            </a:pPr>
            <a:r>
              <a:rPr lang="ru-RU" sz="2800" dirty="0">
                <a:latin typeface="Comic Sans MS" pitchFamily="66" charset="0"/>
              </a:rPr>
              <a:t>Кущение.</a:t>
            </a:r>
          </a:p>
          <a:p>
            <a:pPr marL="533400" indent="-533400" algn="ctr">
              <a:buFontTx/>
              <a:buAutoNum type="arabicPeriod"/>
            </a:pPr>
            <a:r>
              <a:rPr lang="ru-RU" sz="2800" dirty="0">
                <a:latin typeface="Comic Sans MS" pitchFamily="66" charset="0"/>
              </a:rPr>
              <a:t>Выход в трубку.</a:t>
            </a:r>
          </a:p>
          <a:p>
            <a:pPr marL="533400" indent="-533400" algn="ctr">
              <a:buFontTx/>
              <a:buAutoNum type="arabicPeriod"/>
            </a:pPr>
            <a:r>
              <a:rPr lang="ru-RU" sz="2800" dirty="0">
                <a:latin typeface="Comic Sans MS" pitchFamily="66" charset="0"/>
              </a:rPr>
              <a:t>Колошение.</a:t>
            </a:r>
          </a:p>
          <a:p>
            <a:pPr marL="533400" indent="-533400" algn="ctr">
              <a:buFontTx/>
              <a:buAutoNum type="arabicPeriod"/>
            </a:pPr>
            <a:r>
              <a:rPr lang="ru-RU" sz="2800" dirty="0">
                <a:latin typeface="Comic Sans MS" pitchFamily="66" charset="0"/>
              </a:rPr>
              <a:t>Цветение.</a:t>
            </a:r>
          </a:p>
          <a:p>
            <a:pPr marL="533400" indent="-533400" algn="ctr">
              <a:buFontTx/>
              <a:buAutoNum type="arabicPeriod"/>
            </a:pPr>
            <a:r>
              <a:rPr lang="ru-RU" sz="2800" dirty="0">
                <a:latin typeface="Comic Sans MS" pitchFamily="66" charset="0"/>
              </a:rPr>
              <a:t>Созревание зерновок.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7778750" y="1584325"/>
            <a:ext cx="942975" cy="4916488"/>
            <a:chOff x="3887" y="1139"/>
            <a:chExt cx="594" cy="3097"/>
          </a:xfrm>
        </p:grpSpPr>
        <p:pic>
          <p:nvPicPr>
            <p:cNvPr id="29701" name="Picture 5" descr="земл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533"/>
              <a:ext cx="594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6" descr="4 Выход в трубку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1139"/>
              <a:ext cx="464" cy="2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703" name="Picture 7" descr="3 Кущение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376613"/>
            <a:ext cx="15621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1 Прораста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5"/>
          <a:stretch>
            <a:fillRect/>
          </a:stretch>
        </p:blipFill>
        <p:spPr bwMode="auto">
          <a:xfrm>
            <a:off x="3638550" y="4187825"/>
            <a:ext cx="12382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2 Кущение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7"/>
          <a:stretch>
            <a:fillRect/>
          </a:stretch>
        </p:blipFill>
        <p:spPr bwMode="auto">
          <a:xfrm>
            <a:off x="4835525" y="3781425"/>
            <a:ext cx="146685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11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7wg58nmn0pf7hzls6xvokc5c6dq0vrfr_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92" y="1846039"/>
            <a:ext cx="5038725" cy="4029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pye2gw5379jmvmnug1xkcd5mbo2w318_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70225"/>
            <a:ext cx="5038725" cy="3598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effectLst/>
                <a:latin typeface="Comic Sans MS" pitchFamily="66" charset="0"/>
              </a:rPr>
              <a:t>Использование зерновых злаков</a:t>
            </a:r>
          </a:p>
        </p:txBody>
      </p:sp>
      <p:pic>
        <p:nvPicPr>
          <p:cNvPr id="27653" name="Picture 5" descr="mais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529013" cy="2663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221088"/>
            <a:ext cx="5486400" cy="11462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</a:rPr>
              <a:t>Домашнее задание</a:t>
            </a:r>
            <a:endParaRPr lang="ru-RU" sz="28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25252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Учебник  § 53, </a:t>
            </a:r>
          </a:p>
          <a:p>
            <a:pPr algn="ctr"/>
            <a:r>
              <a:rPr lang="ru-RU" sz="2400" dirty="0" smtClean="0"/>
              <a:t>РТ №177, 178, подготовка к самостоятельной работе</a:t>
            </a:r>
            <a:endParaRPr lang="ru-RU" sz="2400" dirty="0"/>
          </a:p>
        </p:txBody>
      </p:sp>
      <p:pic>
        <p:nvPicPr>
          <p:cNvPr id="5" name="Picture 2" descr="D:\мульти уроки\Электронка картинки\ууу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265" b="11265"/>
          <a:stretch>
            <a:fillRect/>
          </a:stretch>
        </p:blipFill>
        <p:spPr bwMode="auto">
          <a:xfrm>
            <a:off x="1907704" y="836712"/>
            <a:ext cx="5372100" cy="3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53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  <a:latin typeface="Comic Sans MS" pitchFamily="66" charset="0"/>
              </a:rPr>
              <a:t>Цели урока</a:t>
            </a:r>
            <a:endParaRPr lang="ru-RU" i="1" dirty="0">
              <a:effectLst/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Обобщить </a:t>
            </a:r>
            <a:r>
              <a:rPr lang="ru-RU" dirty="0"/>
              <a:t>з</a:t>
            </a:r>
            <a:r>
              <a:rPr lang="ru-RU" dirty="0" smtClean="0"/>
              <a:t>нания об однодольных растений;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Познакомиться с признаками растений семейства Злаки;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Рассмотреть многообразие растений этого семейства и их биологические особенности;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Выяснить значение в жизни и деятельности человека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8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ландыш"/>
          <p:cNvPicPr>
            <a:picLocks noChangeAspect="1" noChangeArrowheads="1"/>
          </p:cNvPicPr>
          <p:nvPr/>
        </p:nvPicPr>
        <p:blipFill>
          <a:blip r:embed="rId3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997200"/>
            <a:ext cx="20145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пшеница"/>
          <p:cNvPicPr>
            <a:picLocks noChangeAspect="1" noChangeArrowheads="1"/>
          </p:cNvPicPr>
          <p:nvPr/>
        </p:nvPicPr>
        <p:blipFill>
          <a:blip r:embed="rId4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620837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кукуруза"/>
          <p:cNvPicPr>
            <a:picLocks noChangeAspect="1" noChangeArrowheads="1"/>
          </p:cNvPicPr>
          <p:nvPr/>
        </p:nvPicPr>
        <p:blipFill>
          <a:blip r:embed="rId5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341438"/>
            <a:ext cx="25796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лук"/>
          <p:cNvPicPr>
            <a:picLocks noChangeAspect="1" noChangeArrowheads="1"/>
          </p:cNvPicPr>
          <p:nvPr/>
        </p:nvPicPr>
        <p:blipFill>
          <a:blip r:embed="rId6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73238"/>
            <a:ext cx="12811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34973119"/>
              </p:ext>
            </p:extLst>
          </p:nvPr>
        </p:nvGraphicFramePr>
        <p:xfrm>
          <a:off x="327025" y="1556792"/>
          <a:ext cx="8493447" cy="489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23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>
                <a:effectLst/>
                <a:latin typeface="Comic Sans MS" pitchFamily="66" charset="0"/>
              </a:rPr>
              <a:t>Систематика Однодольных</a:t>
            </a:r>
          </a:p>
        </p:txBody>
      </p:sp>
    </p:spTree>
    <p:extLst>
      <p:ext uri="{BB962C8B-B14F-4D97-AF65-F5344CB8AC3E}">
        <p14:creationId xmlns:p14="http://schemas.microsoft.com/office/powerpoint/2010/main" val="25422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ожь Шишк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/>
                <a:latin typeface="Comic Sans MS" pitchFamily="66" charset="0"/>
              </a:rPr>
              <a:t>Семейство Злаковые</a:t>
            </a:r>
          </a:p>
        </p:txBody>
      </p:sp>
      <p:pic>
        <p:nvPicPr>
          <p:cNvPr id="11268" name="Picture 4" descr="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2759075" cy="2068512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Пшеница мягк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16113"/>
            <a:ext cx="3822700" cy="287972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Ове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79700"/>
            <a:ext cx="3829050" cy="287972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Ячмень обыкновенны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273425"/>
            <a:ext cx="3822700" cy="287972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Рожь обыкновенна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5563"/>
            <a:ext cx="3829050" cy="287655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/>
                <a:latin typeface="Comic Sans MS" pitchFamily="66" charset="0"/>
              </a:rPr>
              <a:t>Семейство Злаковые</a:t>
            </a:r>
            <a:endParaRPr lang="ru-RU" sz="3600" b="1" i="1" dirty="0">
              <a:effectLst/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340768"/>
            <a:ext cx="3744416" cy="55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 тропических странах выращивают сахарный тростник, который также относится к семейству Злаковые. </a:t>
            </a: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Камыш, дающий мед» – как называли сахарный тростник воины Александра Македонского </a:t>
            </a:r>
          </a:p>
        </p:txBody>
      </p:sp>
      <p:pic>
        <p:nvPicPr>
          <p:cNvPr id="5" name="Picture 4" descr="Cахарный тростн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6993"/>
            <a:ext cx="3528392" cy="3923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Плантация сахарного тростника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82180"/>
            <a:ext cx="3344214" cy="338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7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476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/>
                <a:latin typeface="Comic Sans MS" pitchFamily="66" charset="0"/>
              </a:rPr>
              <a:t>Бамбуки – подсемейство </a:t>
            </a:r>
            <a:r>
              <a:rPr lang="ru-RU" sz="2800" dirty="0" smtClean="0">
                <a:effectLst/>
                <a:latin typeface="Comic Sans MS" pitchFamily="66" charset="0"/>
              </a:rPr>
              <a:t>злаков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0"/>
            <a:ext cx="3466728" cy="64533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8000"/>
              </a:lnSpc>
              <a:spcBef>
                <a:spcPts val="600"/>
              </a:spcBef>
              <a:buNone/>
            </a:pPr>
            <a:endParaRPr lang="ru-RU" sz="6000" dirty="0" smtClean="0"/>
          </a:p>
          <a:p>
            <a:pPr marL="0" indent="0" algn="ctr">
              <a:lnSpc>
                <a:spcPct val="128000"/>
              </a:lnSpc>
              <a:spcBef>
                <a:spcPts val="600"/>
              </a:spcBef>
              <a:buNone/>
            </a:pPr>
            <a:r>
              <a:rPr lang="ru-RU" sz="8000" b="1" dirty="0" smtClean="0">
                <a:latin typeface="Comic Sans MS" pitchFamily="66" charset="0"/>
              </a:rPr>
              <a:t>1.Стебель </a:t>
            </a:r>
            <a:r>
              <a:rPr lang="ru-RU" sz="8000" b="1" dirty="0">
                <a:latin typeface="Comic Sans MS" pitchFamily="66" charset="0"/>
              </a:rPr>
              <a:t>— одревесневшая соломина, высотой до 40 м, диаметром до 30 см. Растет главным образом в тропиках и субтропиках. Многие бамбуки цветут раз в жизни и после плодоношения погибают.</a:t>
            </a:r>
          </a:p>
          <a:p>
            <a:pPr marL="0" indent="0" algn="ctr">
              <a:lnSpc>
                <a:spcPct val="128000"/>
              </a:lnSpc>
              <a:spcBef>
                <a:spcPts val="600"/>
              </a:spcBef>
              <a:buNone/>
            </a:pPr>
            <a:r>
              <a:rPr lang="ru-RU" sz="8000" b="1" dirty="0" smtClean="0">
                <a:latin typeface="Comic Sans MS" pitchFamily="66" charset="0"/>
              </a:rPr>
              <a:t>2.Легкие </a:t>
            </a:r>
            <a:r>
              <a:rPr lang="ru-RU" sz="8000" b="1" dirty="0">
                <a:latin typeface="Comic Sans MS" pitchFamily="66" charset="0"/>
              </a:rPr>
              <a:t>прочные стебли идут на постройки и изготовление мебели.</a:t>
            </a:r>
          </a:p>
          <a:p>
            <a:pPr marL="0" indent="0" algn="ctr">
              <a:lnSpc>
                <a:spcPct val="128000"/>
              </a:lnSpc>
              <a:spcBef>
                <a:spcPts val="600"/>
              </a:spcBef>
              <a:buNone/>
            </a:pPr>
            <a:r>
              <a:rPr lang="ru-RU" sz="8000" b="1" dirty="0" smtClean="0">
                <a:latin typeface="Comic Sans MS" pitchFamily="66" charset="0"/>
              </a:rPr>
              <a:t>3. </a:t>
            </a:r>
            <a:r>
              <a:rPr lang="ru-RU" sz="8000" b="1" dirty="0">
                <a:latin typeface="Comic Sans MS" pitchFamily="66" charset="0"/>
              </a:rPr>
              <a:t>В некоторых странах используют в пищу молодые побеги бамбука.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Бамбук Кернс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8" y="1340768"/>
            <a:ext cx="4038600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Молодые побеги бамбука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90" y="1340769"/>
            <a:ext cx="4084374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i="1" dirty="0">
                <a:effectLst/>
                <a:latin typeface="Comic Sans MS" pitchFamily="66" charset="0"/>
              </a:rPr>
              <a:t>Жизненные формы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19354867"/>
              </p:ext>
            </p:extLst>
          </p:nvPr>
        </p:nvGraphicFramePr>
        <p:xfrm>
          <a:off x="331788" y="1576388"/>
          <a:ext cx="4103687" cy="230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59883737"/>
              </p:ext>
            </p:extLst>
          </p:nvPr>
        </p:nvGraphicFramePr>
        <p:xfrm>
          <a:off x="4638675" y="1576388"/>
          <a:ext cx="4103688" cy="230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425" name="Picture 17" descr="Заросли бамбука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59238"/>
            <a:ext cx="16192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ena_48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059238"/>
            <a:ext cx="1619250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Picture 19" descr="Пырей ползучий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4057650"/>
            <a:ext cx="1619250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травенистые злаки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059238"/>
            <a:ext cx="1619250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47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EC6020-E683-4304-A403-047FED2DC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DEC6020-E683-4304-A403-047FED2DC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2D544-88CA-4A7B-B1E8-15A7FE1CB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A12D544-88CA-4A7B-B1E8-15A7FE1CB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642C0A-D2D6-44CA-9873-266D5A5DC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B642C0A-D2D6-44CA-9873-266D5A5DC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8F8F4-F054-4E31-90B9-F85003CED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68F8F8F4-F054-4E31-90B9-F85003CED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5366E2-EB54-4882-8C17-9D96481C2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55366E2-EB54-4882-8C17-9D96481C2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974A8B-D463-41EE-AE9C-95B4CD75E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B2974A8B-D463-41EE-AE9C-95B4CD75E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A2E3BD-77E9-4CF1-B380-4066F4820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7FA2E3BD-77E9-4CF1-B380-4066F4820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A68708-4F9F-42B0-9A8B-8249DFBC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44A68708-4F9F-42B0-9A8B-8249DFBCF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E9933B-16CF-46FF-AC3F-B03F055D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7CE9933B-16CF-46FF-AC3F-B03F055DB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B2FF32-754D-4F1A-AB14-5A5561E5F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14B2FF32-754D-4F1A-AB14-5A5561E5F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амбук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5" y="1678473"/>
            <a:ext cx="3199792" cy="485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Мятлик однолетний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678473"/>
            <a:ext cx="3288605" cy="485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effectLst/>
                <a:latin typeface="Comic Sans MS" pitchFamily="66" charset="0"/>
              </a:rPr>
              <a:t>Признаки семейства </a:t>
            </a:r>
            <a:r>
              <a:rPr lang="ru-RU" sz="4000" b="1" i="1" dirty="0">
                <a:solidFill>
                  <a:schemeClr val="tx1"/>
                </a:solidFill>
                <a:effectLst/>
                <a:latin typeface="Comic Sans MS" pitchFamily="66" charset="0"/>
              </a:rPr>
              <a:t>Злаковые</a:t>
            </a:r>
          </a:p>
        </p:txBody>
      </p:sp>
      <p:pic>
        <p:nvPicPr>
          <p:cNvPr id="19461" name="Picture 5" descr="Стебель растений семейства зла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2184400" cy="43211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4857750" y="3502025"/>
            <a:ext cx="3386138" cy="466725"/>
            <a:chOff x="2562" y="2659"/>
            <a:chExt cx="2133" cy="294"/>
          </a:xfrm>
        </p:grpSpPr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3470" y="2659"/>
              <a:ext cx="1225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/>
                <a:t>узел</a:t>
              </a: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H="1">
              <a:off x="2562" y="2806"/>
              <a:ext cx="9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4786313" y="2439988"/>
            <a:ext cx="3386137" cy="466725"/>
            <a:chOff x="2562" y="1809"/>
            <a:chExt cx="2133" cy="294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3470" y="1809"/>
              <a:ext cx="1225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/>
                <a:t>междоузлия</a:t>
              </a: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>
              <a:off x="2562" y="1956"/>
              <a:ext cx="9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562350" y="6092825"/>
            <a:ext cx="2017713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соломина</a:t>
            </a:r>
          </a:p>
        </p:txBody>
      </p:sp>
    </p:spTree>
    <p:extLst>
      <p:ext uri="{BB962C8B-B14F-4D97-AF65-F5344CB8AC3E}">
        <p14:creationId xmlns:p14="http://schemas.microsoft.com/office/powerpoint/2010/main" val="11505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  <a:latin typeface="Comic Sans MS" pitchFamily="66" charset="0"/>
              </a:rPr>
              <a:t>Соцветия Злаковых</a:t>
            </a:r>
            <a:endParaRPr lang="ru-RU" b="1" i="1" dirty="0">
              <a:effectLst/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80528" y="1268760"/>
            <a:ext cx="4676328" cy="5184576"/>
          </a:xfrm>
        </p:spPr>
        <p:txBody>
          <a:bodyPr>
            <a:noAutofit/>
          </a:bodyPr>
          <a:lstStyle/>
          <a:p>
            <a:pPr marL="228600" indent="-228600" algn="ctr"/>
            <a:r>
              <a:rPr lang="ru-RU" sz="2400" b="1" dirty="0"/>
              <a:t>Цветки злаков имеют особое строение и совсем не похожи на цветки растений других семейств.</a:t>
            </a:r>
            <a:endParaRPr lang="en-US" sz="2400" b="1" dirty="0"/>
          </a:p>
          <a:p>
            <a:pPr marL="228600" indent="-228600" algn="ctr"/>
            <a:r>
              <a:rPr lang="ru-RU" sz="2400" b="1" dirty="0"/>
              <a:t>Обычно цветки злаков собраны в различные сложные соцветия – метелки, кисти, головки или сложные колосья. Любое сложное соцветие состоит из простых соцветий.</a:t>
            </a:r>
          </a:p>
          <a:p>
            <a:pPr marL="228600" indent="-228600" algn="ctr"/>
            <a:r>
              <a:rPr lang="ru-RU" sz="2400" b="1" dirty="0"/>
              <a:t>Соцветие пшеницы –  сложный колос.</a:t>
            </a:r>
          </a:p>
        </p:txBody>
      </p:sp>
      <p:pic>
        <p:nvPicPr>
          <p:cNvPr id="5" name="Picture 9" descr="Сложный коло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82" y="713688"/>
            <a:ext cx="952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 rot="10800000" flipV="1">
            <a:off x="4499990" y="3212977"/>
            <a:ext cx="1256283" cy="467444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 anchorCtr="1"/>
          <a:lstStyle/>
          <a:p>
            <a:pPr algn="ctr">
              <a:spcBef>
                <a:spcPct val="50000"/>
              </a:spcBef>
            </a:pPr>
            <a:r>
              <a:rPr lang="ru-RU" sz="2000" dirty="0"/>
              <a:t>Пшеница</a:t>
            </a:r>
          </a:p>
        </p:txBody>
      </p:sp>
      <p:pic>
        <p:nvPicPr>
          <p:cNvPr id="7" name="Picture 6" descr="Овес обыкнове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75" y="729307"/>
            <a:ext cx="1870774" cy="29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236296" y="3610446"/>
            <a:ext cx="1184275" cy="3571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 anchorCtr="1"/>
          <a:lstStyle/>
          <a:p>
            <a:pPr algn="ctr">
              <a:spcBef>
                <a:spcPct val="50000"/>
              </a:spcBef>
            </a:pPr>
            <a:r>
              <a:rPr lang="ru-RU" sz="2000" dirty="0"/>
              <a:t>Овес</a:t>
            </a:r>
          </a:p>
        </p:txBody>
      </p:sp>
      <p:pic>
        <p:nvPicPr>
          <p:cNvPr id="10" name="Picture 7" descr="Соцветие метел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38" y="3442432"/>
            <a:ext cx="1760986" cy="28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499991" y="6021288"/>
            <a:ext cx="1587532" cy="46684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 anchorCtr="1"/>
          <a:lstStyle/>
          <a:p>
            <a:pPr algn="ctr">
              <a:spcBef>
                <a:spcPct val="50000"/>
              </a:spcBef>
            </a:pPr>
            <a:r>
              <a:rPr lang="ru-RU" dirty="0"/>
              <a:t>Кукуруза</a:t>
            </a:r>
          </a:p>
        </p:txBody>
      </p:sp>
      <p:pic>
        <p:nvPicPr>
          <p:cNvPr id="12" name="Picture 3" descr="Мятлик лугов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04" y="1502805"/>
            <a:ext cx="1384300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756272" y="5229201"/>
            <a:ext cx="1263999" cy="648071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 anchorCtr="1"/>
          <a:lstStyle/>
          <a:p>
            <a:pPr algn="ctr">
              <a:spcBef>
                <a:spcPct val="50000"/>
              </a:spcBef>
            </a:pPr>
            <a:r>
              <a:rPr lang="ru-RU" sz="2000" dirty="0"/>
              <a:t>Мятлик</a:t>
            </a:r>
            <a:br>
              <a:rPr lang="ru-RU" sz="2000" dirty="0"/>
            </a:br>
            <a:r>
              <a:rPr lang="ru-RU" sz="2000" dirty="0"/>
              <a:t>луговой</a:t>
            </a:r>
          </a:p>
        </p:txBody>
      </p:sp>
      <p:pic>
        <p:nvPicPr>
          <p:cNvPr id="14" name="Picture 8" descr="Лисохвост лугов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83" y="3446699"/>
            <a:ext cx="616224" cy="30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380312" y="6250149"/>
            <a:ext cx="1657327" cy="3776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 anchorCtr="1"/>
          <a:lstStyle/>
          <a:p>
            <a:pPr algn="ctr">
              <a:spcBef>
                <a:spcPct val="50000"/>
              </a:spcBef>
            </a:pPr>
            <a:r>
              <a:rPr lang="ru-RU" sz="2000" dirty="0"/>
              <a:t>Лисохвост</a:t>
            </a:r>
          </a:p>
        </p:txBody>
      </p:sp>
    </p:spTree>
    <p:extLst>
      <p:ext uri="{BB962C8B-B14F-4D97-AF65-F5344CB8AC3E}">
        <p14:creationId xmlns:p14="http://schemas.microsoft.com/office/powerpoint/2010/main" val="7901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965</Words>
  <Application>Microsoft Office PowerPoint</Application>
  <PresentationFormat>Экран (4:3)</PresentationFormat>
  <Paragraphs>111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 60.  Класс Однодольные.  Семейство Злаковые</vt:lpstr>
      <vt:lpstr>Цели урока</vt:lpstr>
      <vt:lpstr>Систематика Однодольных</vt:lpstr>
      <vt:lpstr>Семейство Злаковые</vt:lpstr>
      <vt:lpstr>Семейство Злаковые</vt:lpstr>
      <vt:lpstr>Бамбуки – подсемейство злаков </vt:lpstr>
      <vt:lpstr>Жизненные формы</vt:lpstr>
      <vt:lpstr>Признаки семейства Злаковые</vt:lpstr>
      <vt:lpstr>Соцветия Злаковых</vt:lpstr>
      <vt:lpstr>Строение цветка</vt:lpstr>
      <vt:lpstr>Плод - зерновка</vt:lpstr>
      <vt:lpstr>Фазы развития злаков </vt:lpstr>
      <vt:lpstr>Использование зерновых злаков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 Станиславовна</cp:lastModifiedBy>
  <cp:revision>13</cp:revision>
  <dcterms:modified xsi:type="dcterms:W3CDTF">2013-10-16T18:25:07Z</dcterms:modified>
</cp:coreProperties>
</file>