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AF797-F9D1-45F7-A5DA-807B6848B0A9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32BF-6C98-46C8-9BB3-664C84EF725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AF797-F9D1-45F7-A5DA-807B6848B0A9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32BF-6C98-46C8-9BB3-664C84EF72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AF797-F9D1-45F7-A5DA-807B6848B0A9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32BF-6C98-46C8-9BB3-664C84EF72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AF797-F9D1-45F7-A5DA-807B6848B0A9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32BF-6C98-46C8-9BB3-664C84EF725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AF797-F9D1-45F7-A5DA-807B6848B0A9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32BF-6C98-46C8-9BB3-664C84EF72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AF797-F9D1-45F7-A5DA-807B6848B0A9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32BF-6C98-46C8-9BB3-664C84EF725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AF797-F9D1-45F7-A5DA-807B6848B0A9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32BF-6C98-46C8-9BB3-664C84EF725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AF797-F9D1-45F7-A5DA-807B6848B0A9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32BF-6C98-46C8-9BB3-664C84EF72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AF797-F9D1-45F7-A5DA-807B6848B0A9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32BF-6C98-46C8-9BB3-664C84EF72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AF797-F9D1-45F7-A5DA-807B6848B0A9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32BF-6C98-46C8-9BB3-664C84EF72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AF797-F9D1-45F7-A5DA-807B6848B0A9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32BF-6C98-46C8-9BB3-664C84EF725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C2AF797-F9D1-45F7-A5DA-807B6848B0A9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3D432BF-6C98-46C8-9BB3-664C84EF725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692696"/>
            <a:ext cx="7344816" cy="4896544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b="0" dirty="0" smtClean="0"/>
              <a:t>Задания для устного счёта по теме «Сложение и вычитание натуральных чисел»</a:t>
            </a: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190403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548680"/>
            <a:ext cx="936104" cy="1008112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5400" dirty="0" smtClean="0"/>
              <a:t>а) </a:t>
            </a:r>
            <a:endParaRPr lang="ru-RU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1667187" y="528355"/>
            <a:ext cx="1167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/>
              <a:t>3</a:t>
            </a:r>
            <a:r>
              <a:rPr lang="ru-RU" sz="6600" dirty="0" smtClean="0"/>
              <a:t>0</a:t>
            </a:r>
            <a:endParaRPr lang="ru-RU" sz="66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2864166" y="1082353"/>
            <a:ext cx="105976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864166" y="404664"/>
            <a:ext cx="9619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+20</a:t>
            </a:r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949213"/>
            <a:ext cx="12795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424" y="2780928"/>
            <a:ext cx="12795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492" y="2830201"/>
            <a:ext cx="12795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5868144" y="425993"/>
            <a:ext cx="5036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/>
              <a:t>*</a:t>
            </a:r>
            <a:r>
              <a:rPr lang="ru-RU" sz="2800" dirty="0" smtClean="0"/>
              <a:t>2</a:t>
            </a:r>
            <a:endParaRPr lang="ru-RU" sz="28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259632" y="2352291"/>
            <a:ext cx="747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/>
              <a:t>/</a:t>
            </a:r>
            <a:r>
              <a:rPr lang="ru-RU" sz="2800" dirty="0" smtClean="0"/>
              <a:t>20</a:t>
            </a:r>
            <a:endParaRPr lang="ru-RU" sz="28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490907" y="2319263"/>
            <a:ext cx="670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+19</a:t>
            </a:r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4278833" y="528355"/>
            <a:ext cx="13812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50</a:t>
            </a:r>
            <a:endParaRPr lang="ru-RU" sz="6000" dirty="0"/>
          </a:p>
        </p:txBody>
      </p:sp>
      <p:sp>
        <p:nvSpPr>
          <p:cNvPr id="18" name="TextBox 17"/>
          <p:cNvSpPr txBox="1"/>
          <p:nvPr/>
        </p:nvSpPr>
        <p:spPr>
          <a:xfrm>
            <a:off x="7003653" y="574521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100</a:t>
            </a:r>
            <a:endParaRPr lang="ru-RU" sz="5400" dirty="0"/>
          </a:p>
        </p:txBody>
      </p:sp>
      <p:sp>
        <p:nvSpPr>
          <p:cNvPr id="19" name="TextBox 18"/>
          <p:cNvSpPr txBox="1"/>
          <p:nvPr/>
        </p:nvSpPr>
        <p:spPr>
          <a:xfrm>
            <a:off x="2306949" y="2352291"/>
            <a:ext cx="8968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/>
              <a:t>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59189" y="2352291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24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087308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548680"/>
            <a:ext cx="936104" cy="1008112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5400" dirty="0"/>
              <a:t>б</a:t>
            </a:r>
            <a:r>
              <a:rPr lang="ru-RU" sz="5400" dirty="0" smtClean="0"/>
              <a:t>) </a:t>
            </a:r>
            <a:endParaRPr lang="ru-RU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1667187" y="528355"/>
            <a:ext cx="1167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/>
              <a:t>60</a:t>
            </a:r>
            <a:endParaRPr lang="ru-RU" sz="66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2864166" y="1082353"/>
            <a:ext cx="105976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864166" y="404664"/>
            <a:ext cx="9619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+30</a:t>
            </a:r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949213"/>
            <a:ext cx="12795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424" y="2780928"/>
            <a:ext cx="12795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492" y="2830201"/>
            <a:ext cx="12795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5868144" y="425993"/>
            <a:ext cx="5597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/</a:t>
            </a:r>
            <a:r>
              <a:rPr lang="ru-RU" sz="2800" dirty="0"/>
              <a:t>3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259632" y="2352291"/>
            <a:ext cx="747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+15</a:t>
            </a:r>
            <a:endParaRPr lang="ru-RU" sz="28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490907" y="2319263"/>
            <a:ext cx="5084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/</a:t>
            </a:r>
            <a:r>
              <a:rPr lang="ru-RU" sz="2400" dirty="0" smtClean="0"/>
              <a:t>9</a:t>
            </a:r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4278833" y="528355"/>
            <a:ext cx="13812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/>
              <a:t>9</a:t>
            </a:r>
            <a:r>
              <a:rPr lang="ru-RU" sz="6000" dirty="0" smtClean="0"/>
              <a:t>0</a:t>
            </a:r>
            <a:endParaRPr lang="ru-RU" sz="6000" dirty="0"/>
          </a:p>
        </p:txBody>
      </p:sp>
      <p:sp>
        <p:nvSpPr>
          <p:cNvPr id="18" name="TextBox 17"/>
          <p:cNvSpPr txBox="1"/>
          <p:nvPr/>
        </p:nvSpPr>
        <p:spPr>
          <a:xfrm>
            <a:off x="7003653" y="574521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/>
              <a:t>3</a:t>
            </a:r>
            <a:r>
              <a:rPr lang="ru-RU" sz="5400" dirty="0" smtClean="0"/>
              <a:t>0</a:t>
            </a:r>
            <a:endParaRPr lang="ru-RU" sz="5400" dirty="0"/>
          </a:p>
        </p:txBody>
      </p:sp>
      <p:sp>
        <p:nvSpPr>
          <p:cNvPr id="19" name="TextBox 18"/>
          <p:cNvSpPr txBox="1"/>
          <p:nvPr/>
        </p:nvSpPr>
        <p:spPr>
          <a:xfrm>
            <a:off x="2306949" y="2352291"/>
            <a:ext cx="10381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45</a:t>
            </a:r>
            <a:endParaRPr lang="ru-RU" sz="6000" dirty="0"/>
          </a:p>
        </p:txBody>
      </p:sp>
      <p:sp>
        <p:nvSpPr>
          <p:cNvPr id="20" name="TextBox 19"/>
          <p:cNvSpPr txBox="1"/>
          <p:nvPr/>
        </p:nvSpPr>
        <p:spPr>
          <a:xfrm>
            <a:off x="4559189" y="2352291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5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75454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548680"/>
            <a:ext cx="936104" cy="1008112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5400" dirty="0"/>
              <a:t>в</a:t>
            </a:r>
            <a:r>
              <a:rPr lang="ru-RU" sz="5400" dirty="0" smtClean="0"/>
              <a:t>) </a:t>
            </a:r>
            <a:endParaRPr lang="ru-RU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1475656" y="528355"/>
            <a:ext cx="15121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/>
              <a:t>100</a:t>
            </a:r>
            <a:endParaRPr lang="ru-RU" sz="66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101522" y="1116694"/>
            <a:ext cx="105976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150437" y="512966"/>
            <a:ext cx="9619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-90</a:t>
            </a:r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949213"/>
            <a:ext cx="12795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424" y="2780928"/>
            <a:ext cx="12795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492" y="2830201"/>
            <a:ext cx="12795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5868144" y="425993"/>
            <a:ext cx="5036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*</a:t>
            </a:r>
            <a:r>
              <a:rPr lang="ru-RU" sz="2800" dirty="0"/>
              <a:t>8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259632" y="2352291"/>
            <a:ext cx="747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/>
              <a:t>/</a:t>
            </a:r>
            <a:r>
              <a:rPr lang="ru-RU" sz="2800" dirty="0" smtClean="0"/>
              <a:t>20</a:t>
            </a:r>
            <a:endParaRPr lang="ru-RU" sz="28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490907" y="2319263"/>
            <a:ext cx="670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+19</a:t>
            </a:r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4278833" y="528355"/>
            <a:ext cx="13812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/>
              <a:t>1</a:t>
            </a:r>
            <a:r>
              <a:rPr lang="ru-RU" sz="6000" dirty="0" smtClean="0"/>
              <a:t>0</a:t>
            </a:r>
            <a:endParaRPr lang="ru-RU" sz="6000" dirty="0"/>
          </a:p>
        </p:txBody>
      </p:sp>
      <p:sp>
        <p:nvSpPr>
          <p:cNvPr id="18" name="TextBox 17"/>
          <p:cNvSpPr txBox="1"/>
          <p:nvPr/>
        </p:nvSpPr>
        <p:spPr>
          <a:xfrm>
            <a:off x="7003653" y="574521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80</a:t>
            </a:r>
            <a:endParaRPr lang="ru-RU" sz="5400" dirty="0"/>
          </a:p>
        </p:txBody>
      </p:sp>
      <p:sp>
        <p:nvSpPr>
          <p:cNvPr id="19" name="TextBox 18"/>
          <p:cNvSpPr txBox="1"/>
          <p:nvPr/>
        </p:nvSpPr>
        <p:spPr>
          <a:xfrm>
            <a:off x="2306949" y="2352291"/>
            <a:ext cx="8968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4</a:t>
            </a:r>
            <a:endParaRPr lang="ru-RU" sz="6000" dirty="0"/>
          </a:p>
        </p:txBody>
      </p:sp>
      <p:sp>
        <p:nvSpPr>
          <p:cNvPr id="20" name="TextBox 19"/>
          <p:cNvSpPr txBox="1"/>
          <p:nvPr/>
        </p:nvSpPr>
        <p:spPr>
          <a:xfrm>
            <a:off x="4559189" y="2352291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23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75454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548680"/>
            <a:ext cx="936104" cy="1008112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5400" dirty="0"/>
              <a:t>г</a:t>
            </a:r>
            <a:r>
              <a:rPr lang="ru-RU" sz="5400" dirty="0" smtClean="0"/>
              <a:t>) </a:t>
            </a:r>
            <a:endParaRPr lang="ru-RU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1667187" y="528355"/>
            <a:ext cx="1167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/>
              <a:t>80</a:t>
            </a:r>
            <a:endParaRPr lang="ru-RU" sz="66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2864166" y="1082353"/>
            <a:ext cx="105976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864166" y="404664"/>
            <a:ext cx="9619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-</a:t>
            </a:r>
            <a:r>
              <a:rPr lang="ru-RU" sz="2800" dirty="0"/>
              <a:t>5</a:t>
            </a:r>
            <a:r>
              <a:rPr lang="ru-RU" sz="2800" dirty="0" smtClean="0"/>
              <a:t>0</a:t>
            </a:r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949213"/>
            <a:ext cx="12795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424" y="2780928"/>
            <a:ext cx="12795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492" y="2830201"/>
            <a:ext cx="12795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5868144" y="425993"/>
            <a:ext cx="7986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: 15</a:t>
            </a:r>
            <a:endParaRPr lang="ru-RU" sz="28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259632" y="2352291"/>
            <a:ext cx="747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+19</a:t>
            </a:r>
            <a:endParaRPr lang="ru-RU" sz="28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490907" y="2319263"/>
            <a:ext cx="4603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*3</a:t>
            </a:r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4278833" y="528355"/>
            <a:ext cx="13812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/>
              <a:t>3</a:t>
            </a:r>
            <a:r>
              <a:rPr lang="ru-RU" sz="6000" dirty="0" smtClean="0"/>
              <a:t>0</a:t>
            </a:r>
            <a:endParaRPr lang="ru-RU" sz="6000" dirty="0"/>
          </a:p>
        </p:txBody>
      </p:sp>
      <p:sp>
        <p:nvSpPr>
          <p:cNvPr id="18" name="TextBox 17"/>
          <p:cNvSpPr txBox="1"/>
          <p:nvPr/>
        </p:nvSpPr>
        <p:spPr>
          <a:xfrm>
            <a:off x="7003653" y="574521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/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23729" y="2352291"/>
            <a:ext cx="11307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21</a:t>
            </a:r>
            <a:endParaRPr lang="ru-RU" sz="6000" dirty="0"/>
          </a:p>
        </p:txBody>
      </p:sp>
      <p:sp>
        <p:nvSpPr>
          <p:cNvPr id="20" name="TextBox 19"/>
          <p:cNvSpPr txBox="1"/>
          <p:nvPr/>
        </p:nvSpPr>
        <p:spPr>
          <a:xfrm>
            <a:off x="4559189" y="2352291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63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75454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37</TotalTime>
  <Words>74</Words>
  <Application>Microsoft Office PowerPoint</Application>
  <PresentationFormat>Экран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     Задания для устного счёта по теме «Сложение и вычитание натуральных чисел»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Задания для устного счёта по теме «Сложение и вычитание натуральных чисел»</dc:title>
  <dc:creator>Екатерина</dc:creator>
  <cp:lastModifiedBy>Екатерина</cp:lastModifiedBy>
  <cp:revision>4</cp:revision>
  <dcterms:created xsi:type="dcterms:W3CDTF">2014-06-09T12:08:08Z</dcterms:created>
  <dcterms:modified xsi:type="dcterms:W3CDTF">2014-06-09T12:45:21Z</dcterms:modified>
</cp:coreProperties>
</file>