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6" r:id="rId10"/>
    <p:sldId id="265" r:id="rId11"/>
    <p:sldId id="264" r:id="rId12"/>
    <p:sldId id="263" r:id="rId13"/>
    <p:sldId id="271" r:id="rId14"/>
    <p:sldId id="272" r:id="rId15"/>
    <p:sldId id="268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05B0A9-6DBB-4C47-A54F-526DC0F2852F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9D67C3-8C58-4B06-8825-B009238CC0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806EC-3A5D-4929-B5C3-BCD9D46AB44A}" type="datetime1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Ашанина Ирина Давыдовна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6CE9-7AEE-4ADA-951B-1CA113937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CA7BB-F41C-4300-83F0-6C7C275BD03B}" type="datetime1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Ашанина Ирина Давыдовна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6CE9-7AEE-4ADA-951B-1CA113937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62A4C-F277-4330-BD72-950374E7EC8E}" type="datetime1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Ашанина Ирина Давыдовна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6CE9-7AEE-4ADA-951B-1CA113937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F376-3DF3-4E38-BBF5-DFCA3A577436}" type="datetime1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Ашанина Ирина Давыдовна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6CE9-7AEE-4ADA-951B-1CA113937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02B6-9A2C-4876-825B-1366C50758BC}" type="datetime1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Ашанина Ирина Давыдовна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6CE9-7AEE-4ADA-951B-1CA113937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B42A-EF43-4904-B660-4F416F1AD0D3}" type="datetime1">
              <a:rPr lang="ru-RU" smtClean="0"/>
              <a:pPr/>
              <a:t>14.02.2015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Ашанина Ирина Давыдовна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6CE9-7AEE-4ADA-951B-1CA113937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5D39-6423-46D3-908B-9EF2F8E0E61D}" type="datetime1">
              <a:rPr lang="ru-RU" smtClean="0"/>
              <a:pPr/>
              <a:t>14.02.2015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Ашанина Ирина Давыдовна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6CE9-7AEE-4ADA-951B-1CA113937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527F5-2D3E-47E0-8024-F4A16FA3C1BC}" type="datetime1">
              <a:rPr lang="ru-RU" smtClean="0"/>
              <a:pPr/>
              <a:t>14.02.2015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Ашанина Ирина Давыдовна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6CE9-7AEE-4ADA-951B-1CA113937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111F-2042-43C2-A829-45477D69D77C}" type="datetime1">
              <a:rPr lang="ru-RU" smtClean="0"/>
              <a:pPr/>
              <a:t>14.02.2015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Ашанина Ирина Давыдовна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6CE9-7AEE-4ADA-951B-1CA113937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ED039-EEB1-4D48-A97E-B557625DCE9F}" type="datetime1">
              <a:rPr lang="ru-RU" smtClean="0"/>
              <a:pPr/>
              <a:t>14.02.2015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Ашанина Ирина Давыдовна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6CE9-7AEE-4ADA-951B-1CA113937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AD377-0CEF-4020-BDBE-BDA3639EE1E0}" type="datetime1">
              <a:rPr lang="ru-RU" smtClean="0"/>
              <a:pPr/>
              <a:t>14.02.2015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Ашанина Ирина Давыдовна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06CE9-7AEE-4ADA-951B-1CA113937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7C5CF-C64A-4DF8-9C91-EB89C1BA430B}" type="datetime1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Ашанина Ирина Давыдовна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06CE9-7AEE-4ADA-951B-1CA113937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07" y="22324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9036495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Подготовка к итоговой </a:t>
            </a:r>
          </a:p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аттестации.</a:t>
            </a:r>
            <a:endParaRPr lang="ru-RU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23728" y="3573016"/>
            <a:ext cx="49467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Русский язык.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63888" y="4797152"/>
            <a:ext cx="218694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4 класс</a:t>
            </a:r>
            <a:endParaRPr lang="ru-RU" sz="4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3882" y="2276872"/>
            <a:ext cx="863011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Типовые тестовые задания.</a:t>
            </a:r>
            <a:endParaRPr lang="ru-RU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491880" y="476672"/>
            <a:ext cx="24314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 9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132856"/>
            <a:ext cx="919145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331640" y="3789040"/>
            <a:ext cx="44274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ъ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11760" y="4365104"/>
            <a:ext cx="41229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ь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95736" y="508518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35896" y="508518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076056" y="508518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516216" y="508518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12" name="Овал 11"/>
          <p:cNvSpPr/>
          <p:nvPr/>
        </p:nvSpPr>
        <p:spPr>
          <a:xfrm>
            <a:off x="323528" y="4365104"/>
            <a:ext cx="576064" cy="576064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516216" y="508518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4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6516216" y="5085184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6516216" y="5085184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07" y="22324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446869" y="476672"/>
            <a:ext cx="26654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 10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772816"/>
            <a:ext cx="8640960" cy="2872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254312" y="2708920"/>
            <a:ext cx="309091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(3скл., Д.п.)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95936" y="3140968"/>
            <a:ext cx="304602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  (1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скл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., П.п.)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85517" y="3573016"/>
            <a:ext cx="30668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  (1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скл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., Д.п.)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79912" y="4077072"/>
            <a:ext cx="30460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  (2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скл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., П.п.)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95736" y="508518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635896" y="508518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076056" y="508518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516216" y="508518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14" name="Овал 13"/>
          <p:cNvSpPr/>
          <p:nvPr/>
        </p:nvSpPr>
        <p:spPr>
          <a:xfrm>
            <a:off x="251520" y="2708920"/>
            <a:ext cx="576064" cy="576064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195736" y="508518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2195736" y="5085184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2195736" y="5085184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07" y="22324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275856" y="404664"/>
            <a:ext cx="26654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 11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035" y="1412776"/>
            <a:ext cx="9049965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641664" y="2276872"/>
            <a:ext cx="365798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 озером (каким?)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80312" y="2420888"/>
            <a:ext cx="504056" cy="36004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339752" y="2276872"/>
            <a:ext cx="44114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23928" y="2780928"/>
            <a:ext cx="30739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</a:t>
            </a:r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море (каком?)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84168" y="2996952"/>
            <a:ext cx="432048" cy="28803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763688" y="2708920"/>
            <a:ext cx="41710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83968" y="3284984"/>
            <a:ext cx="32594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теплом (каким?) 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16216" y="3429000"/>
            <a:ext cx="504056" cy="36004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907704" y="3212976"/>
            <a:ext cx="44114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067944" y="3789040"/>
            <a:ext cx="308231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 слёз (каких?) 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156176" y="3933056"/>
            <a:ext cx="504056" cy="28803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339752" y="3717032"/>
            <a:ext cx="44114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0" y="2780928"/>
            <a:ext cx="576064" cy="576064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051720" y="508518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491880" y="508518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932040" y="508518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6372200" y="508518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491880" y="508518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3491880" y="5085184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3491880" y="5085184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/>
      <p:bldP spid="9" grpId="0" animBg="1"/>
      <p:bldP spid="10" grpId="0"/>
      <p:bldP spid="11" grpId="0"/>
      <p:bldP spid="12" grpId="0" animBg="1"/>
      <p:bldP spid="13" grpId="0"/>
      <p:bldP spid="14" grpId="0"/>
      <p:bldP spid="15" grpId="0" animBg="1"/>
      <p:bldP spid="16" grpId="0"/>
      <p:bldP spid="18" grpId="0" animBg="1"/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07" y="22324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4479634" y="3244334"/>
            <a:ext cx="184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59832" y="332656"/>
            <a:ext cx="26654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 12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340768"/>
            <a:ext cx="9073008" cy="38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23528" y="1412776"/>
            <a:ext cx="288032" cy="4320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627784" y="2852936"/>
            <a:ext cx="1656184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83568" y="2852936"/>
            <a:ext cx="1728192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83568" y="2924944"/>
            <a:ext cx="1728192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076056" y="2780928"/>
            <a:ext cx="1728192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076056" y="2852936"/>
            <a:ext cx="1728192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539552" y="3717032"/>
            <a:ext cx="576064" cy="576064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907704" y="515719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347864" y="515719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788024" y="515719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228184" y="515719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347864" y="515719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3347864" y="5157192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3347864" y="5157192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648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635896" y="0"/>
            <a:ext cx="208262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Часть 2.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419872" y="836712"/>
            <a:ext cx="26654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 13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1" y="2204864"/>
            <a:ext cx="9042767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827584" y="1412776"/>
            <a:ext cx="77403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/>
              <a:t>При выполнении заданий этой части ответ запиши </a:t>
            </a:r>
          </a:p>
          <a:p>
            <a:pPr algn="ctr"/>
            <a:r>
              <a:rPr lang="ru-RU" sz="2400" b="1" i="1" dirty="0" smtClean="0"/>
              <a:t>в прямоугольнике.</a:t>
            </a:r>
            <a:endParaRPr lang="ru-RU" sz="2400" b="1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691680" y="3429000"/>
            <a:ext cx="158417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763688" y="3212976"/>
            <a:ext cx="166584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счастье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699792" y="3717032"/>
            <a:ext cx="144016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3172208" y="4437112"/>
            <a:ext cx="290015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счастье</a:t>
            </a:r>
            <a:endParaRPr lang="ru-RU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995936" y="2564904"/>
            <a:ext cx="36420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55776" y="4653136"/>
            <a:ext cx="4536504" cy="936104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4" grpId="0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07" y="22324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80528" y="1916832"/>
            <a:ext cx="9324528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491880" y="260648"/>
            <a:ext cx="26654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 14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75856" y="2492896"/>
            <a:ext cx="39626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dirty="0" smtClean="0">
                <a:solidFill>
                  <a:srgbClr val="FF0000"/>
                </a:solidFill>
              </a:rPr>
              <a:t>,</a:t>
            </a: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08104" y="2492896"/>
            <a:ext cx="40267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dirty="0" smtClean="0">
                <a:solidFill>
                  <a:srgbClr val="FF0000"/>
                </a:solidFill>
              </a:rPr>
              <a:t>,</a:t>
            </a: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75656" y="3573016"/>
            <a:ext cx="86409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792796" y="3429000"/>
            <a:ext cx="87556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2, 3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55776" y="4509120"/>
            <a:ext cx="4680520" cy="115212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154260" y="4581128"/>
            <a:ext cx="15119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2,  3</a:t>
            </a:r>
            <a:endParaRPr lang="ru-RU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 animBg="1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814" y="44648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275856" y="692696"/>
            <a:ext cx="26654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 15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35896" y="0"/>
            <a:ext cx="208262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Часть 3.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1268760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/>
              <a:t>При выполнении заданий этой части ответ запиши </a:t>
            </a:r>
          </a:p>
          <a:p>
            <a:pPr algn="ctr"/>
            <a:r>
              <a:rPr lang="ru-RU" sz="2400" b="1" i="1" dirty="0" smtClean="0"/>
              <a:t>в прямоугольнике.</a:t>
            </a:r>
            <a:endParaRPr lang="ru-RU" sz="2400" b="1" i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060848"/>
            <a:ext cx="6912768" cy="1783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3789040"/>
            <a:ext cx="6861179" cy="259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1403648" y="6021288"/>
            <a:ext cx="158417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356992"/>
            <a:ext cx="39305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2996952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3717032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5157192"/>
            <a:ext cx="32352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4365104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331640" y="5949280"/>
            <a:ext cx="208903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  А  В  Д  Г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851920" y="5661248"/>
            <a:ext cx="5040560" cy="864096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788024" y="5589240"/>
            <a:ext cx="34002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  А  В  Д  Г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814" y="44648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2987824" y="0"/>
            <a:ext cx="2979372" cy="16619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Часть1.</a:t>
            </a:r>
          </a:p>
          <a:p>
            <a:pPr algn="ctr"/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91880" y="764704"/>
            <a:ext cx="193219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 1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060848"/>
            <a:ext cx="7704856" cy="1603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763688" y="3933056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03848" y="3933056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44008" y="3933056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84168" y="3933056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63688" y="3933056"/>
            <a:ext cx="1368152" cy="122413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791710" y="2852936"/>
            <a:ext cx="22894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(6 б., 5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зв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.)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680143" y="2348880"/>
            <a:ext cx="22894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(3 б., 4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зв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.)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854591" y="2852936"/>
            <a:ext cx="22894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(5 б., 5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зв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.)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480435" y="2348880"/>
            <a:ext cx="237276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(5 б., 5 </a:t>
            </a:r>
            <a:r>
              <a:rPr lang="ru-RU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зв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.)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827584" y="2924944"/>
            <a:ext cx="576064" cy="576064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203848" y="3933056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H="1">
            <a:off x="3203848" y="3933056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203848" y="3933056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07" y="22324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145411" y="476672"/>
            <a:ext cx="24314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 2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628800"/>
            <a:ext cx="8701398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907704" y="472514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47864" y="472514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788024" y="472514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228184" y="472514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47864" y="3717032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n w="38100">
                  <a:solidFill>
                    <a:srgbClr val="C00000"/>
                  </a:solidFill>
                </a:ln>
              </a:rPr>
              <a:t>[                                          ]</a:t>
            </a:r>
            <a:endParaRPr lang="ru-RU" dirty="0">
              <a:ln w="38100">
                <a:solidFill>
                  <a:srgbClr val="C00000"/>
                </a:solidFill>
              </a:ln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3573016"/>
            <a:ext cx="217559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у к – л у к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23528" y="3573016"/>
            <a:ext cx="576064" cy="576064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788024" y="472514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4788024" y="4725144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4788024" y="4725144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814" y="0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347864" y="476672"/>
            <a:ext cx="24314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 3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44824"/>
            <a:ext cx="9109520" cy="2004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796136" y="3861048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355976" y="3861048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15816" y="3861048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75656" y="3861048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1907704" y="2348880"/>
            <a:ext cx="72008" cy="14401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1835696" y="2924944"/>
            <a:ext cx="72008" cy="14401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6732240" y="2924944"/>
            <a:ext cx="72008" cy="14401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5148064" y="2348880"/>
            <a:ext cx="576064" cy="576064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355976" y="3861048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4355976" y="3861048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4355976" y="3861048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1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361435" y="548680"/>
            <a:ext cx="24314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 4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276872"/>
            <a:ext cx="8597255" cy="1716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691680" y="436510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03848" y="436510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716016" y="436510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228184" y="436510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827584" y="2996952"/>
            <a:ext cx="536657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¬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940152" y="3068960"/>
            <a:ext cx="47160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¬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940152" y="2492896"/>
            <a:ext cx="47160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¬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0" name="Дуга 29"/>
          <p:cNvSpPr/>
          <p:nvPr/>
        </p:nvSpPr>
        <p:spPr>
          <a:xfrm>
            <a:off x="971600" y="2636912"/>
            <a:ext cx="914400" cy="914400"/>
          </a:xfrm>
          <a:prstGeom prst="arc">
            <a:avLst>
              <a:gd name="adj1" fmla="val 12114719"/>
              <a:gd name="adj2" fmla="val 20561970"/>
            </a:avLst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251520" y="2780928"/>
            <a:ext cx="576064" cy="576064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691680" y="436510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691680" y="4365104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1691680" y="4365104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6" grpId="0"/>
      <p:bldP spid="27" grpId="0"/>
      <p:bldP spid="30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07" y="22324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347864" y="476672"/>
            <a:ext cx="24314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 5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88840"/>
            <a:ext cx="8836234" cy="326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915816" y="472514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27984" y="472514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940152" y="472514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452320" y="472514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619672" y="2780928"/>
            <a:ext cx="43954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^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619672" y="3212976"/>
            <a:ext cx="4395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^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411760" y="3573016"/>
            <a:ext cx="52931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^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835696" y="3212976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^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763688" y="3573016"/>
            <a:ext cx="52931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^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691680" y="4509120"/>
            <a:ext cx="288032" cy="28803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7452320" y="4725144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7452320" y="4725144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7452320" y="4725144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Овал 22"/>
          <p:cNvSpPr/>
          <p:nvPr/>
        </p:nvSpPr>
        <p:spPr>
          <a:xfrm>
            <a:off x="107504" y="4365104"/>
            <a:ext cx="539552" cy="50405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6" grpId="0"/>
      <p:bldP spid="17" grpId="0"/>
      <p:bldP spid="18" grpId="0" animBg="1"/>
      <p:bldP spid="20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814" y="0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563888" y="548680"/>
            <a:ext cx="24314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 6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88840"/>
            <a:ext cx="9109520" cy="2557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043608" y="3501008"/>
            <a:ext cx="41229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15616" y="3933056"/>
            <a:ext cx="4331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36096" y="3501008"/>
            <a:ext cx="44114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96136" y="3933056"/>
            <a:ext cx="44114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51720" y="479715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63888" y="479715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588224" y="479715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076056" y="479715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499992" y="3501008"/>
            <a:ext cx="576064" cy="576064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076056" y="479715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5076056" y="4797152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5076056" y="4797152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5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814" y="44648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419872" y="332656"/>
            <a:ext cx="24314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 7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420888"/>
            <a:ext cx="8749480" cy="1793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043608" y="2996952"/>
            <a:ext cx="37862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03648" y="3501008"/>
            <a:ext cx="5699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сс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04248" y="2996952"/>
            <a:ext cx="38183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88224" y="3501008"/>
            <a:ext cx="37862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51720" y="479715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91880" y="479715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932040" y="479715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372200" y="479715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15" name="Овал 14"/>
          <p:cNvSpPr/>
          <p:nvPr/>
        </p:nvSpPr>
        <p:spPr>
          <a:xfrm>
            <a:off x="5004048" y="3068960"/>
            <a:ext cx="576064" cy="56768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932040" y="479715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932040" y="4797152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4932040" y="4797152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-с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648"/>
            <a:ext cx="9127186" cy="6813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347864" y="332656"/>
            <a:ext cx="24314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Задание 8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340768"/>
            <a:ext cx="7066557" cy="3505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051720" y="479715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6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91880" y="479715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932040" y="479715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372200" y="479715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355976" y="2060848"/>
            <a:ext cx="307725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(кто?) подруги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84465" y="2708920"/>
            <a:ext cx="485953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(что сделали?) поехали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427984" y="3356992"/>
            <a:ext cx="419108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 (какому?) берегу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932040" y="4005064"/>
            <a:ext cx="368786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(что?) побережье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652120" y="1556792"/>
            <a:ext cx="72008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¬</a:t>
            </a:r>
            <a:endParaRPr lang="ru-RU" sz="6600" b="1" cap="none" spc="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380312" y="2204864"/>
            <a:ext cx="60625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600" b="1" cap="none" spc="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¬</a:t>
            </a:r>
            <a:endParaRPr lang="ru-RU" sz="6600" b="1" cap="none" spc="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300192" y="3501008"/>
            <a:ext cx="60625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600" b="1" cap="none" spc="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¬</a:t>
            </a:r>
            <a:endParaRPr lang="ru-RU" sz="6600" b="1" cap="none" spc="0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1043608" y="3429000"/>
            <a:ext cx="576064" cy="56768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932040" y="4797152"/>
            <a:ext cx="1368152" cy="12241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4932040" y="4797152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4932040" y="4797152"/>
            <a:ext cx="1368152" cy="1224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284</Words>
  <Application>Microsoft Office PowerPoint</Application>
  <PresentationFormat>Экран (4:3)</PresentationFormat>
  <Paragraphs>144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UserXP</dc:creator>
  <cp:lastModifiedBy>User</cp:lastModifiedBy>
  <cp:revision>52</cp:revision>
  <dcterms:created xsi:type="dcterms:W3CDTF">2012-02-26T08:34:41Z</dcterms:created>
  <dcterms:modified xsi:type="dcterms:W3CDTF">2015-02-14T18:23:55Z</dcterms:modified>
</cp:coreProperties>
</file>