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04CCFA-791E-4BE1-9E07-1EBE7E04E625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4757-F628-4F8E-932D-8053A2F86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3"/>
            <a:ext cx="6672282" cy="264320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Р</a:t>
            </a:r>
            <a:r>
              <a:rPr lang="ru-RU" b="1" dirty="0" smtClean="0">
                <a:solidFill>
                  <a:srgbClr val="FF0000"/>
                </a:solidFill>
              </a:rPr>
              <a:t>одительское собрание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  </a:t>
            </a:r>
            <a:r>
              <a:rPr lang="ru-RU" b="1" dirty="0" smtClean="0">
                <a:solidFill>
                  <a:srgbClr val="00B050"/>
                </a:solidFill>
              </a:rPr>
              <a:t>«Детские страхи»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Учитель Татьяна Писаревская Мои любимые смайлики для презентаций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136700"/>
            <a:ext cx="1966917" cy="1768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600079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Причины появления детских страхов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1.Наличие страхов у родителей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2. Тревожность в отношениях </a:t>
            </a:r>
            <a:r>
              <a:rPr lang="ru-RU" sz="3200" b="1" dirty="0" smtClean="0">
                <a:solidFill>
                  <a:srgbClr val="7030A0"/>
                </a:solidFill>
              </a:rPr>
              <a:t>с ребенком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3. Чрезмерное предохранение </a:t>
            </a:r>
            <a:r>
              <a:rPr lang="ru-RU" sz="3200" b="1" dirty="0" smtClean="0">
                <a:solidFill>
                  <a:srgbClr val="7030A0"/>
                </a:solidFill>
              </a:rPr>
              <a:t>от </a:t>
            </a:r>
            <a:r>
              <a:rPr lang="ru-RU" sz="3200" b="1" dirty="0" smtClean="0">
                <a:solidFill>
                  <a:srgbClr val="7030A0"/>
                </a:solidFill>
              </a:rPr>
              <a:t>опасностей и изоляция от общения со сверстниками.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4. Большое количество запретов со стороны одного родителя и полное предоставления свободы ребенку другим родителем.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472518" cy="485778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</a:rPr>
              <a:t>5. Нереализуемые угрозы всех взрослых в семье.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6. </a:t>
            </a:r>
            <a:r>
              <a:rPr lang="ru-RU" b="1" dirty="0" err="1" smtClean="0">
                <a:solidFill>
                  <a:srgbClr val="7030A0"/>
                </a:solidFill>
              </a:rPr>
              <a:t>Гиперопека</a:t>
            </a:r>
            <a:r>
              <a:rPr lang="ru-RU" b="1" dirty="0" smtClean="0">
                <a:solidFill>
                  <a:srgbClr val="7030A0"/>
                </a:solidFill>
              </a:rPr>
              <a:t> над единственным ребенком в семье.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7. Конфликтные отношения между родителями.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8. Одиночество, боль.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9. Эмоциональная чувствительность, впечатлительность.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10. Поступление в школу.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Учитель сегодня. - Картинка 14 - Интернет информационное пространство - Интернет - Картинки по информатик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0042"/>
            <a:ext cx="1085851" cy="1250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3578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Как помочь ребенку преодолеть «</a:t>
            </a:r>
            <a:r>
              <a:rPr lang="ru-RU" b="1" dirty="0" err="1" smtClean="0">
                <a:solidFill>
                  <a:srgbClr val="00B050"/>
                </a:solidFill>
              </a:rPr>
              <a:t>школобоязнь</a:t>
            </a:r>
            <a:r>
              <a:rPr lang="ru-RU" b="1" dirty="0" smtClean="0">
                <a:solidFill>
                  <a:srgbClr val="00B050"/>
                </a:solidFill>
              </a:rPr>
              <a:t>»?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>1. Повысить самооценку ребенка, укрепить уверенность в себе.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2. Помочь ребенку научиться снимать излишнее напряжение.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3. Отметка – оценивать отдельные элементы, особенно успешные.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4. Показать ребенку, что его ценят вне зависимости от его успехов или неуспехов.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5. Двигательные беспокойства, агрессивность, повышенную напряженность, используя прием «щита»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Практикум по проблеме. Оформление классного кабинета к родительскому собранию: На школьной доске тема собрани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500570"/>
            <a:ext cx="112395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Детские страхи, не связанные с учебой.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Младшие школьники (от 7 до 10 лет) боятся: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оставаться одни дома;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заболеть;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умереть;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 сказочных персонажей;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-темноты.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ткрытки спасибо за внимание - Благодарственные - Открытки, анимация, картин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4296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47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      Родительское собрание               «Детские страхи»</vt:lpstr>
      <vt:lpstr>Причины появления детских страхов  1.Наличие страхов у родителей. 2. Тревожность в отношениях с ребенком. 3. Чрезмерное предохранение от опасностей и изоляция от общения со сверстниками. 4. Большое количество запретов со стороны одного родителя и полное предоставления свободы ребенку другим родителем.</vt:lpstr>
      <vt:lpstr>5. Нереализуемые угрозы всех взрослых в семье. 6. Гиперопека над единственным ребенком в семье. 7. Конфликтные отношения между родителями. 8. Одиночество, боль. 9. Эмоциональная чувствительность, впечатлительность. 10. Поступление в школу.</vt:lpstr>
      <vt:lpstr>Как помочь ребенку преодолеть «школобоязнь»?  1. Повысить самооценку ребенка, укрепить уверенность в себе. 2. Помочь ребенку научиться снимать излишнее напряжение. 3. Отметка – оценивать отдельные элементы, особенно успешные.  </vt:lpstr>
      <vt:lpstr>4. Показать ребенку, что его ценят вне зависимости от его успехов или неуспехов. 5. Двигательные беспокойства, агрессивность, повышенную напряженность, используя прием «щита»</vt:lpstr>
      <vt:lpstr>Детские страхи, не связанные с учебой.  Младшие школьники (от 7 до 10 лет) боятся: - оставаться одни дома; - заболеть; - умереть; - сказочных персонажей; -темноты.</vt:lpstr>
      <vt:lpstr>Слайд 7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«Детские страхи»</dc:title>
  <dc:creator>Noytbook</dc:creator>
  <cp:lastModifiedBy>Noytbook</cp:lastModifiedBy>
  <cp:revision>6</cp:revision>
  <dcterms:created xsi:type="dcterms:W3CDTF">2014-12-11T11:19:40Z</dcterms:created>
  <dcterms:modified xsi:type="dcterms:W3CDTF">2014-12-11T12:12:36Z</dcterms:modified>
</cp:coreProperties>
</file>