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856984" cy="648072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 cmpd="dbl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lady_reeds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0528" y="4229100"/>
            <a:ext cx="1428750" cy="2628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79512" y="188640"/>
            <a:ext cx="8856984" cy="648072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 cmpd="dbl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lady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301208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 cmpd="dbl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G:\Тайланд 174.jpg"/>
          <p:cNvPicPr>
            <a:picLocks noChangeAspect="1" noChangeArrowheads="1"/>
          </p:cNvPicPr>
          <p:nvPr userDrawn="1"/>
        </p:nvPicPr>
        <p:blipFill>
          <a:blip r:embed="rId13" cstate="print">
            <a:lum bright="3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76200">
            <a:noFill/>
          </a:ln>
        </p:spPr>
      </p:pic>
      <p:pic>
        <p:nvPicPr>
          <p:cNvPr id="8" name="Рисунок 7" descr="kartinki24_ru_countries_egypt_0040.jpg"/>
          <p:cNvPicPr>
            <a:picLocks noChangeAspect="1"/>
          </p:cNvPicPr>
          <p:nvPr userDrawn="1"/>
        </p:nvPicPr>
        <p:blipFill>
          <a:blip r:embed="rId14" cstate="print">
            <a:lum bright="29000"/>
          </a:blip>
          <a:srcRect l="12794" t="6824"/>
          <a:stretch>
            <a:fillRect/>
          </a:stretch>
        </p:blipFill>
        <p:spPr>
          <a:xfrm>
            <a:off x="0" y="1688245"/>
            <a:ext cx="9144000" cy="5122859"/>
          </a:xfrm>
          <a:prstGeom prst="teardrop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  <a:effectLst>
            <a:softEdge rad="127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polzyukova-olga-nikolaevn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polzyukova-olga-nikolaevn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polzyukova-olga-nikolaev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tutone.com/clipart/images/4/lady1.gif" TargetMode="External"/><Relationship Id="rId2" Type="http://schemas.openxmlformats.org/officeDocument/2006/relationships/hyperlink" Target="http://www.kartinki24.ru/uploads/gallery/main/292/kartinki24_ru_countries_egypt_0040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nsportal.ru/polzyukova-olga-nikolaevna" TargetMode="External"/><Relationship Id="rId4" Type="http://schemas.openxmlformats.org/officeDocument/2006/relationships/hyperlink" Target="http://www.kingtutone.com/clipart/images/4/lady_reeds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827584" y="332656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«Египет»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373216"/>
            <a:ext cx="88204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Ползюкова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Ольга Николаевна,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учитель начальных классов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МБОУ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Ореховская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ОШ», Алтайский край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64886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nsportal.ru/polzyukova-olga-nikolaevna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Ползюкова</a:t>
            </a:r>
            <a:r>
              <a:rPr lang="ru-RU" dirty="0" smtClean="0">
                <a:solidFill>
                  <a:srgbClr val="002060"/>
                </a:solidFill>
              </a:rPr>
              <a:t> О.Н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16530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http://nsportal.ru/polzyukova-olga-nikolaevna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Ползюкова</a:t>
            </a:r>
            <a:r>
              <a:rPr lang="ru-RU" dirty="0" smtClean="0">
                <a:solidFill>
                  <a:srgbClr val="002060"/>
                </a:solidFill>
              </a:rPr>
              <a:t> О.Н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можете использовать данное оформление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источник, где скачали работу,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автора шаблона :</a:t>
            </a:r>
          </a:p>
          <a:p>
            <a:pPr algn="ctr">
              <a:buNone/>
            </a:pP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Ползюкова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Ольга Николаевна,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Ореховская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(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ОШ», Алтайский край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23731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http://nsportal.ru/polzyukova-olga-nikolaevna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Ползюкова</a:t>
            </a:r>
            <a:r>
              <a:rPr lang="ru-RU" dirty="0" smtClean="0">
                <a:solidFill>
                  <a:srgbClr val="002060"/>
                </a:solidFill>
              </a:rPr>
              <a:t> О.Н.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Источники изображений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67335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http://www.kartinki24.ru/uploads/gallery/main/292/kartinki24_ru_countries_egypt_0040.jpg</a:t>
            </a:r>
            <a:r>
              <a:rPr lang="ru-RU" dirty="0" smtClean="0"/>
              <a:t> пирамида</a:t>
            </a:r>
          </a:p>
          <a:p>
            <a:r>
              <a:rPr lang="en-US" dirty="0" smtClean="0">
                <a:hlinkClick r:id="rId3"/>
              </a:rPr>
              <a:t>http://www.kingtutone.com/clipart/images/4/lady1.gif</a:t>
            </a:r>
            <a:r>
              <a:rPr lang="ru-RU" dirty="0" smtClean="0"/>
              <a:t> рисунок</a:t>
            </a:r>
          </a:p>
          <a:p>
            <a:r>
              <a:rPr lang="en-US" dirty="0" smtClean="0">
                <a:hlinkClick r:id="rId4"/>
              </a:rPr>
              <a:t>http://www.kingtutone.com/clipart/images/4/lady_reeds1.gif</a:t>
            </a:r>
            <a:r>
              <a:rPr lang="ru-RU" dirty="0" smtClean="0"/>
              <a:t> рисунок 1</a:t>
            </a:r>
          </a:p>
          <a:p>
            <a:r>
              <a:rPr lang="ru-RU" dirty="0" smtClean="0"/>
              <a:t>Фон слайда фото из личного архива автора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2373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http://nsportal.ru/polzyukova-olga-nikolaevna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Ползюкова</a:t>
            </a:r>
            <a:r>
              <a:rPr lang="ru-RU" dirty="0" smtClean="0">
                <a:solidFill>
                  <a:srgbClr val="002060"/>
                </a:solidFill>
              </a:rPr>
              <a:t> О.Н.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101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10</cp:revision>
  <dcterms:created xsi:type="dcterms:W3CDTF">2013-07-12T04:25:59Z</dcterms:created>
  <dcterms:modified xsi:type="dcterms:W3CDTF">2013-07-14T03:46:53Z</dcterms:modified>
</cp:coreProperties>
</file>