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5F7F-2182-451A-B52D-873FACB88A9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3C16-C88C-4667-9AC2-86CF23EB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0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6E22A4-0854-414A-8FE0-C2C19E71A2A3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925D6-DA44-497F-8322-4EC20F2470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1" y="4725145"/>
            <a:ext cx="5491133" cy="12095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Сильные, умелые,</a:t>
            </a:r>
            <a:br>
              <a:rPr lang="ru-RU" sz="3200" dirty="0" smtClean="0"/>
            </a:br>
            <a:r>
              <a:rPr lang="ru-RU" sz="3200" dirty="0" smtClean="0"/>
              <a:t>Быстрые и смелые!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132857"/>
            <a:ext cx="7175351" cy="201622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Спортивный досуг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5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3448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развивать двигательную активность,  силовые качества, закрепить навыки выполнения спортивных, циклических упражнений (бег прыжки, ходьба, владение мячом); вызывать у детей положительный эмоциональный настрой, воспитывать такие качества, как товарищество, дисциплинированность,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Продолжать развивать ориентировку в пространстве.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Закрепить умение продвигаться по гимнастической скамье на животе.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Закрепить умение пролезать в тоннель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Развивать  у детей интерес к подвижным играм и физическим упражнениям с использованием разных пособий и предметов.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544" y="2694828"/>
            <a:ext cx="2841365" cy="1598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0112" y="2721099"/>
            <a:ext cx="2841362" cy="1598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61964" y="4789131"/>
            <a:ext cx="3042084" cy="17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123725" y="404664"/>
            <a:ext cx="48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 такие у нас получились </a:t>
            </a:r>
            <a:br>
              <a:rPr lang="ru-RU" sz="2800" dirty="0" smtClean="0"/>
            </a:br>
            <a:r>
              <a:rPr lang="ru-RU" sz="2800" dirty="0" smtClean="0"/>
              <a:t>            человечки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04" y="1748321"/>
            <a:ext cx="2808312" cy="157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184" y="1829335"/>
            <a:ext cx="2664297" cy="1498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484303" y="3681008"/>
            <a:ext cx="2816315" cy="1359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0325" y="3568458"/>
            <a:ext cx="2816316" cy="1584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3101" y="4914768"/>
            <a:ext cx="2826732" cy="1590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184" y="4968101"/>
            <a:ext cx="2846586" cy="16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Преодолеваем препятствие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" y="1268760"/>
            <a:ext cx="2907815" cy="1635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53078"/>
            <a:ext cx="2907815" cy="1635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" y="4373511"/>
            <a:ext cx="3096344" cy="1741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10" y="4371958"/>
            <a:ext cx="3046592" cy="1713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68352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5" y="836712"/>
            <a:ext cx="44644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Молодцы, у нас ребята.</a:t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Победила  дружба  !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1520" y="2204864"/>
            <a:ext cx="3035829" cy="170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5296" y="2186862"/>
            <a:ext cx="3099835" cy="174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69304" y="3645024"/>
            <a:ext cx="4347357" cy="24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04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26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 Спортивный досуг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досуг</dc:title>
  <dc:creator>Владимир</dc:creator>
  <cp:lastModifiedBy>Владимир</cp:lastModifiedBy>
  <cp:revision>4</cp:revision>
  <dcterms:created xsi:type="dcterms:W3CDTF">2015-02-24T18:44:14Z</dcterms:created>
  <dcterms:modified xsi:type="dcterms:W3CDTF">2015-02-24T19:23:00Z</dcterms:modified>
</cp:coreProperties>
</file>