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8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6B3F9-272E-4F65-89B8-C9B8A501317F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4E55C-15CD-482E-968A-00141D9BF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CD3A7-36D3-47AA-99D8-6FECC789EDF7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37D25-4F7E-4E92-8554-99B444FD76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13974-0BA4-458B-9E9B-11DC5F8438DE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F68A5-744C-4B62-99A6-F7549F8227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9F076-B9DB-42F4-B17F-B86285832B33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980C0-2AEA-4F94-8432-A1D10FEF0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40566-F92A-42B2-A29A-B9A46562B9ED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2F254-3E2B-4C5D-8623-80343BB8A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03FEC-3CAE-4FC5-9214-AF17DC419343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E3A72-6321-44A8-9FDF-A8EBBFEF2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4268B-27CB-4C7F-9B87-FA7375F0F203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017D9-6234-47B7-BFAD-A875A8473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679CE-991A-4A05-A7CB-C7431582D61E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B161B-7F7D-42E1-B09C-CD51021444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CAC43-EAFB-4C7C-A784-BEDC37CBFA32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1E1FD-F660-46CA-9958-1907368E6B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487F5-D97D-4CAA-AD4C-197943374A27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51019-E985-4097-BC05-35DC31E91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73D00-D6BB-4487-B330-68249E79B5F6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57104-774D-46FE-AC38-3FA9D2FBB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ru-RU" smtClean="0"/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 smtClean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D3E13B-12F4-47E0-8637-F7BBF5453B73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D2980A2-1E08-4F3C-9413-4B83FBE15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1714511"/>
          </a:xfrm>
        </p:spPr>
        <p:txBody>
          <a:bodyPr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Краевое государственное бюджетное образовательное учреждение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дополнительного профессионального образования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«Алтайский краевой институт повышения квалификации работников образования»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(АКИПКРО) 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endParaRPr lang="ru-RU" sz="1200" b="1" dirty="0" smtClean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272234" cy="2214578"/>
          </a:xfrm>
        </p:spPr>
        <p:txBody>
          <a:bodyPr rtlCol="0">
            <a:normAutofit fontScale="925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Тема по самообразованию: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ЭКОЛОГИЧЕСКОЕ ВОСПИТАНИЕ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ДЕТЕЙ 5 – 7 ЛЕТ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на основе опытов и экспериментов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r"/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9322" y="4143380"/>
            <a:ext cx="25003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Черемнова Ольга Викторовна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«Детский сад №3»</a:t>
            </a: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орода Бийска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071802" y="5786454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2014-2015 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Планируемые результаты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Сформировать у детей элементы экологического сознания, способствующие гармоничному экологическому развитию и саморазвитию дошкольников на познавательном, эмоциональном и практическом уровнях, воспитанию экологического сознания у детей в конкретно заданных условиях ДОУ.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-Обогатить познавательную сферу детей, через образовательную деятельность, наблюдения, экспериментальную деятельность;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/>
          <a:lstStyle/>
          <a:p>
            <a:pPr algn="l"/>
            <a:r>
              <a:rPr lang="ru-RU" sz="3200" dirty="0" smtClean="0"/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Обогатить эмоционально-чувственный опыт в процессе непосредственного общения с предметами, явлениями, людьми.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-Расширение и уточнение знаний детей о природе, о растениях, животных, насекомых, птицах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-Обогащение экологических пространств в детском саду.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-Составление экологических «маршрутов в природу».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-Закрепить знания о природе и экологии Алтая.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954064679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85728"/>
            <a:ext cx="4000528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G_20130927_1324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357167"/>
            <a:ext cx="4357686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SAM_146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4414" y="2857496"/>
            <a:ext cx="6604014" cy="371475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/>
          <a:lstStyle/>
          <a:p>
            <a:pPr lvl="0"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Материально техническое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обеспечение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Дыбина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О.В., Рахманова Н.П., Щетинина В.В. «Неизведанное рядом», творческий цент «Сфера», Москва 2002г.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Тугушева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Г.П, Чистякова А.Е. «Экспериментальная деятельность для детей среднего и старшего дошкольного возраста», Санкт-Петербург,  Детство-Пресс, 2010 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Планета - наш дом: Мир вокруг нас : Учебник - хрестоматия по основам экологии для дошкольников и мл. школьников/ [Авт.-сост. И. Г. Белавина, Н. Г.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Найденская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]. - М. : Лайда, 1995. - 287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Бондаренко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Т.М. «Экологические занятия с детьми 6-7 лет-Воронеж. «Учитель»,2002.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3786190"/>
            <a:ext cx="2357454" cy="2828935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5940444"/>
          </a:xfrm>
        </p:spPr>
        <p:txBody>
          <a:bodyPr/>
          <a:lstStyle/>
          <a:p>
            <a:pPr algn="just"/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хотим видеть наших воспитанников любознательными, общительными, самостоятельными, творческими личностями, умеющими ориентироваться в окружающей обстановке, решать возникающие проблемы.      А это во многом зависит от нас.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В программе экологического образования дошкольников основной упор должен быть сделан на наблюдения, эксперименты, и продуктивную деятельность детей в природе.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Во время наблюдения и экспериментов обогащается память ребенка, активизируются мыслительные процессы, развивается речь. Следствием этого является накопление фонда умственных приемов и операций.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детском саду не должно быть четкой границы между обычной жизнью и проведением опытов. Эксперименты – не самоцель, а только способ ознакомления с миром, в котором детям предстоит жить.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/>
          <a:lstStyle/>
          <a:p>
            <a:pPr algn="just"/>
            <a:r>
              <a:rPr lang="ru-RU" sz="3200" dirty="0" smtClean="0"/>
              <a:t> </a:t>
            </a:r>
            <a:r>
              <a:rPr lang="ru-RU" sz="3200" b="1" u="sng" dirty="0" smtClean="0"/>
              <a:t>Цель: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ормировать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детей элементы экологического сознания, способствующей гармоничному экологическому развитию и саморазвитию дошкольников на познавательном, эмоциональном и практическом уровнях, воспитанию экологического сознания у детей в конкретно заданных условиях ДОУ.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/>
          <a:lstStyle/>
          <a:p>
            <a:pPr algn="l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способность понимать и любить окружающий мир и природу;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-обогащать познавательную сферу детей информацией через образовательную деятельность, наблюдения, экспериментальную деятельность;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-обогащать эмоционально-чувственный опыт в процессе непосредственного общения с предметами, явлениями, людьми;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-помочь упорядочить сведения об окружающем мире, формировать у ребёнка бережное отношение к окружающему миру и восприятия себя как её части;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72560" cy="6000792"/>
          </a:xfrm>
        </p:spPr>
        <p:txBody>
          <a:bodyPr/>
          <a:lstStyle/>
          <a:p>
            <a:pPr algn="just"/>
            <a:r>
              <a:rPr lang="ru-RU" sz="2800" b="1" u="sng" dirty="0" smtClean="0"/>
              <a:t>Актуальность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шестом году жизни дети достигают больших успехов в освоении знаний о природе. Они узнают не только факты, но и достаточно сложные закономерности, лежащие в основе природных явлений. Экспериментальная работа вызывает у ребенка интерес к исследованию, развивает мыслительные операции (анализ, синтез, классификацию, обобщение), стимулирует познавательную активность и любознательность, активизирует восприятие учебного материала по ознакомлению с природными явлениями, с основами математических знаний и с этическими правилами в жизни общества. Всем  известно, что важным критерием в подготовке ребенка к школе является воспитание у него внутренней потребности в знаниях.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экспериментиро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как нельзя лучше формирует эту потребность через развитие познавательного интереса.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Это объясняется тем, что старшим дошкольникам  присуще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наглядно-действенное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наглядно-образное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мышление, и экспериментирование, как никакой другой метод, соответствует этим возрастным особенностям.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Таким образом, в  дошкольном возрасте он является ведущим способом познания мира.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/>
          <a:lstStyle/>
          <a:p>
            <a:pPr algn="just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Новизна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состоит в том, что ведущей формой организации педагогического процесса является комплексное занятие, на котором реализуются одновременно несколько видов деятельности. Материал конкретизирован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проводится рамках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кружковой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работы.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pPr algn="l"/>
            <a:r>
              <a:rPr lang="ru-RU" sz="3200" b="1" dirty="0" smtClean="0"/>
              <a:t>Принципы и подходы в организации образовательного процесса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Виды  деятельности: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Организованные: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–экскурсии,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–наблюдения за животными и растениями, явлениями природы, деятельностью людей в природе.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/>
          <a:lstStyle/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Совместная деятельность: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–наблюдения в уголке природы, труд в уголке природы,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опыты и эксперименты, поисковая деятельность в экологическом кружке или лаборатории юного исследователя,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организация встречи с работниками лесной охраны;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различные виды изобразительной деятельности на экологическую тематику,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работа с календарями природы, дневниками наблюдения,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изготовление и обыгрывание макетов (зоопарк, дикие животные, домашние животные, животные жарких стран, лес – наше богатство, кто в море живет).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/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–целевые прогулки на природе,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чтение художественных произведений о природе (стихи, рассказы, сказки),        - рассматривание иллюстраций в книгах, экологические сказки,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рассматривание картин из жизни диких животных, художников И.И.Левитана,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А.К.Саврасова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В.Д.Поленова, И.И.Шишкина,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К.Ф.Юона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др.,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рассказы воспитателя о животных, растениях, неживой природы, о заповедниках, заказниках, памятниках природы т.д.,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сбор коллекций, семян, камней, листьев,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экологические праздники и досуги (“День птиц”, “День Земли”, “День рождения Леса” и т.д.),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6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26</Template>
  <TotalTime>90</TotalTime>
  <Words>146</Words>
  <Application>Microsoft Office PowerPoint</Application>
  <PresentationFormat>Экран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26</vt:lpstr>
      <vt:lpstr>Краевое государственное бюджетное образовательное учреждение  дополнительного профессионального образования «Алтайский краевой институт повышения квалификации работников образования»  (АКИПКРО)  </vt:lpstr>
      <vt:lpstr> Мы хотим видеть наших воспитанников любознательными, общительными, самостоятельными, творческими личностями, умеющими ориентироваться в окружающей обстановке, решать возникающие проблемы.      А это во многом зависит от нас.      В программе экологического образования дошкольников основной упор должен быть сделан на наблюдения, эксперименты, и продуктивную деятельность детей в природе.      Во время наблюдения и экспериментов обогащается память ребенка, активизируются мыслительные процессы, развивается речь. Следствием этого является накопление фонда умственных приемов и операций.      В детском саду не должно быть четкой границы между обычной жизнью и проведением опытов. Эксперименты – не самоцель, а только способ ознакомления с миром, в котором детям предстоит жить.                     </vt:lpstr>
      <vt:lpstr> Цель:   Формировать у детей элементы экологического сознания, способствующей гармоничному экологическому развитию и саморазвитию дошкольников на познавательном, эмоциональном и практическом уровнях, воспитанию экологического сознания у детей в конкретно заданных условиях ДОУ.  </vt:lpstr>
      <vt:lpstr>Задачи:  - способность понимать и любить окружающий мир и природу;  -обогащать познавательную сферу детей информацией через образовательную деятельность, наблюдения, экспериментальную деятельность;  -обогащать эмоционально-чувственный опыт в процессе непосредственного общения с предметами, явлениями, людьми;  -помочь упорядочить сведения об окружающем мире, формировать у ребёнка бережное отношение к окружающему миру и восприятия себя как её части;</vt:lpstr>
      <vt:lpstr>Актуальность  На шестом году жизни дети достигают больших успехов в освоении знаний о природе. Они узнают не только факты, но и достаточно сложные закономерности, лежащие в основе природных явлений. Экспериментальная работа вызывает у ребенка интерес к исследованию, развивает мыслительные операции (анализ, синтез, классификацию, обобщение), стимулирует познавательную активность и любознательность, активизирует восприятие учебного материала по ознакомлению с природными явлениями, с основами математических знаний и с этическими правилами в жизни общества. Всем  известно, что важным критерием в подготовке ребенка к школе является воспитание у него внутренней потребности в знаниях. И экспериментиро - вание как нельзя лучше формирует эту потребность через развитие познавательного интереса.           Это объясняется тем, что старшим дошкольникам  присуще наглядно-действенное и наглядно-образное мышление, и экспериментирование, как никакой другой метод, соответствует этим возрастным особенностям.            Таким образом, в  дошкольном возрасте он является ведущим способом познания мира. </vt:lpstr>
      <vt:lpstr>Новизна  состоит в том, что ведущей формой организации педагогического процесса является комплексное занятие, на котором реализуются одновременно несколько видов деятельности. Материал конкретизирован  и проводится рамках кружковой работы.  </vt:lpstr>
      <vt:lpstr>Принципы и подходы в организации образовательного процесса  Виды  деятельности:   1. Организованные: –экскурсии, –наблюдения за животными и растениями, явлениями природы, деятельностью людей в природе.    </vt:lpstr>
      <vt:lpstr>2. Совместная деятельность: –наблюдения в уголке природы, труд в уголке природы,  – опыты и эксперименты, поисковая деятельность в экологическом кружке или лаборатории юного исследователя, - организация встречи с работниками лесной охраны; – различные виды изобразительной деятельности на экологическую тематику, – работа с календарями природы, дневниками наблюдения, – изготовление и обыгрывание макетов (зоопарк, дикие животные, домашние животные, животные жарких стран, лес – наше богатство, кто в море живет).</vt:lpstr>
      <vt:lpstr>–целевые прогулки на природе,  – чтение художественных произведений о природе (стихи, рассказы, сказки),        - рассматривание иллюстраций в книгах, экологические сказки, – рассматривание картин из жизни диких животных, художников И.И.Левитана, А.К.Саврасова, В.Д.Поленова, И.И.Шишкина, К.Ф.Юона и др., – рассказы воспитателя о животных, растениях, неживой природы, о заповедниках, заказниках, памятниках природы т.д., – сбор коллекций, семян, камней, листьев, – экологические праздники и досуги (“День птиц”, “День Земли”, “День рождения Леса” и т.д.),</vt:lpstr>
      <vt:lpstr>Планируемые результаты   - Сформировать у детей элементы экологического сознания, способствующие гармоничному экологическому развитию и саморазвитию дошкольников на познавательном, эмоциональном и практическом уровнях, воспитанию экологического сознания у детей в конкретно заданных условиях ДОУ. -Обогатить познавательную сферу детей, через образовательную деятельность, наблюдения, экспериментальную деятельность;   </vt:lpstr>
      <vt:lpstr>-Обогатить эмоционально-чувственный опыт в процессе непосредственного общения с предметами, явлениями, людьми.  -Расширение и уточнение знаний детей о природе, о растениях, животных, насекомых, птицах  -Обогащение экологических пространств в детском саду. -Составление экологических «маршрутов в природу». -Закрепить знания о природе и экологии Алтая.</vt:lpstr>
      <vt:lpstr>Слайд 12</vt:lpstr>
      <vt:lpstr>Материально техническое обеспечение   1. Дыбина О.В., Рахманова Н.П., Щетинина В.В. «Неизведанное рядом», творческий цент «Сфера», Москва 2002г.  2. Тугушева Г.П, Чистякова А.Е. «Экспериментальная деятельность для детей среднего и старшего дошкольного возраста», Санкт-Петербург,  Детство-Пресс, 2010 г. 3.  Планета - наш дом: Мир вокруг нас : Учебник - хрестоматия по основам экологии для дошкольников и мл. школьников/ [Авт.-сост. И. Г. Белавина, Н. Г. Найденская]. - М. : Лайда, 1995. - 287 c. 4. Бондаренко Т.М. «Экологические занятия с детьми 6-7 лет-Воронеж. «Учитель»,2002.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Краевое государственное бюджетное образовательное учреждение  дополнительного профессионального образования «Алтайский краевой институт повышения квалификации работников образования»  (АКИПКРО)</dc:title>
  <dc:creator>Ольга</dc:creator>
  <cp:lastModifiedBy>БуК</cp:lastModifiedBy>
  <cp:revision>9</cp:revision>
  <dcterms:created xsi:type="dcterms:W3CDTF">2014-11-13T07:00:40Z</dcterms:created>
  <dcterms:modified xsi:type="dcterms:W3CDTF">2014-11-13T14:27:36Z</dcterms:modified>
</cp:coreProperties>
</file>