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441D38-1372-4573-85E9-1DCE32AB347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E76C6F-F6F1-4949-B331-85C4AFB3F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1D38-1372-4573-85E9-1DCE32AB347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6C6F-F6F1-4949-B331-85C4AFB3F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1D38-1372-4573-85E9-1DCE32AB347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6C6F-F6F1-4949-B331-85C4AFB3F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441D38-1372-4573-85E9-1DCE32AB347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E76C6F-F6F1-4949-B331-85C4AFB3F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441D38-1372-4573-85E9-1DCE32AB347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E76C6F-F6F1-4949-B331-85C4AFB3F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1D38-1372-4573-85E9-1DCE32AB347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6C6F-F6F1-4949-B331-85C4AFB3F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1D38-1372-4573-85E9-1DCE32AB347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6C6F-F6F1-4949-B331-85C4AFB3F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441D38-1372-4573-85E9-1DCE32AB347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E76C6F-F6F1-4949-B331-85C4AFB3F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1D38-1372-4573-85E9-1DCE32AB347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6C6F-F6F1-4949-B331-85C4AFB3F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441D38-1372-4573-85E9-1DCE32AB347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E76C6F-F6F1-4949-B331-85C4AFB3F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441D38-1372-4573-85E9-1DCE32AB347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E76C6F-F6F1-4949-B331-85C4AFB3F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441D38-1372-4573-85E9-1DCE32AB347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E76C6F-F6F1-4949-B331-85C4AFB3F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7;&#1088;&#1072;&#1079;&#1076;&#1085;&#1080;&#1082;&#1080;\12%20&#1072;&#1087;&#1088;&#1077;&#1083;&#1103;\&#1055;&#1077;&#1088;&#1074;&#1099;&#1081;%20&#1087;&#1086;&#1083;&#1077;&#1090;%20&#1074;%20&#1082;&#1086;&#1089;&#1084;&#1086;&#1089;,%20&#1070;&#1088;&#1080;&#1081;%20&#1043;&#1072;&#1075;&#1072;&#1088;&#1080;&#1085;%20%20&#1057;&#1057;&#1057;&#1056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2 12 &amp;acy;&amp;pcy;&amp;rcy;&amp;iecy;&amp;lcy;&amp;yacy; - &amp;Vcy;&amp;scy;&amp;iecy;&amp;mcy;&amp;icy;&amp;rcy;&amp;ncy;&amp;ycy;&amp;jcy; &amp;dcy;&amp;iecy;&amp;ncy;&amp;softcy; &amp;acy;&amp;vcy;&amp;icy;&amp;acy;&amp;tscy;&amp;icy;&amp;icy; &amp;icy; &amp;kcy;&amp;ocy;&amp;scy;&amp;mcy;&amp;ocy;&amp;ncy;&amp;acy;&amp;vcy;&amp;tcy;&amp;i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&amp;Dcy;&amp;vcy;&amp;icy;&amp;gcy;&amp;acy;&amp;tcy;&amp;iecy;&amp;lcy;&amp;softcy;, &quot;&amp;dcy;&amp;ycy;&amp;shcy;&amp;acy;&amp;shchcy;&amp;icy;&amp;jcy; &amp;vcy;&amp;ocy;&amp;zcy;&amp;dcy;&amp;ucy;&amp;khcy;&amp;ocy;&amp;mcy;&quot;, &amp;ocy;&amp;fcy;&amp;icy;&amp;tscy;&amp;icy;&amp;acy;&amp;lcy;&amp;softcy;&amp;ncy;&amp;ocy; &amp;ocy;&amp;dcy;&amp;ocy;&amp;bcy;&amp;rcy;&amp;iecy;&amp;ncy; (&amp;Fcy;&amp;Ocy;&amp;Tcy;&amp;Ocy;+&amp;Vcy;&amp;Icy;&amp;Dcy;&amp;IEcy;&amp;Ocy;) MediaD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&amp;Scy;&amp;ocy;&amp;vcy;&amp;iecy;&amp;tcy;&amp;ycy;, &amp;kcy;&amp;ocy;&amp;tcy;&amp;ocy;&amp;rcy;&amp;ycy;&amp;iecy; &amp;pcy;&amp;ocy;&amp;mcy;&amp;ocy;&amp;gcy;&amp;ucy;&amp;tcy; &amp;pcy;&amp;rcy;&amp;icy; &amp;vcy;&amp;scy;&amp;tcy;&amp;rcy;&amp;iecy;&amp;chcy;&amp;iecy; &amp;scy; &amp;icy;&amp;ncy;&amp;ocy;&amp;pcy;&amp;lcy;&amp;acy;&amp;ncy;&amp;iecy;&amp;tcy;&amp;yacy;&amp;ncy;&amp;acy;&amp;mcy;&amp;icy; (&amp;Fcy;&amp;Ocy;&amp;Tcy;&amp;Ocy;) &amp;Bcy;&amp;acy;&amp;bcy;&amp;acy;&amp;mcy; - &amp;ncy;&amp;iecy;&amp;t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5" y="0"/>
            <a:ext cx="9128155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8976" y="285728"/>
            <a:ext cx="547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Альфацентавра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&amp;Ncy;&amp;ocy;&amp;vcy;&amp;ocy;&amp;scy;&amp;tcy;&amp;icy; NEWSru.com : &amp;Acy;&amp;scy;&amp;tcy;&amp;rcy;&amp;ocy;&amp;ncy;&amp;ocy;&amp;mcy;&amp;acy;&amp;mcy; &amp;vcy;&amp;pcy;&amp;iecy;&amp;rcy;&amp;vcy;&amp;ycy;&amp;iecy; &amp;ucy;&amp;dcy;&amp;acy;&amp;lcy;&amp;ocy;&amp;scy;&amp;softcy; &amp;ocy;&amp;bcy;&amp;ncy;&amp;acy;&amp;rcy;&amp;ucy;&amp;zhcy;&amp;icy;&amp;tcy;&amp;softcy; &amp;pcy;&amp;lcy;&amp;acy;&amp;ncy;&amp;iecy;&amp;tcy;&amp;ucy;, &amp;kcy;&amp;ocy;&amp;tcy;&amp;ocy;&amp;rcy;&amp;acy;&amp;yacy; &amp;pcy;&amp;ocy;&amp;dcy;&amp;ocy;&amp;bcy;&amp;ncy;&amp;acy; &amp;Zcy;&amp;iecy;&amp;mcy;&amp;l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7"/>
            <a:ext cx="9144000" cy="68545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214290"/>
            <a:ext cx="3714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Звездалия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30" name="Picture 6" descr="&amp;Lcy;&amp;ucy;&amp;ncy;&amp;acy;(&amp;scy;&amp;pcy;&amp;ucy;&amp;tcy;&amp;ncy;&amp;icy;&amp;kcy; &amp;pcy;&amp;lcy;&amp;acy;&amp;ncy;&amp;iecy;&amp;tcy;&amp;ycy; &amp;Zcy;&amp;iecy;&amp;mcy;&amp;lcy;&amp;yacy;), &amp;fcy;&amp;ocy;&amp;tcy;&amp;ocy; &amp;ocy;&amp;tcy; 24 &amp;mcy;&amp;acy;&amp;rcy;&amp;tcy;&amp;acy; vorotil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280"/>
            <a:ext cx="9286908" cy="89458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58016" y="5934670"/>
            <a:ext cx="2098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Луна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&amp;Pcy;&amp;lcy;&amp;acy;&amp;ncy;&amp;iecy;&amp;tcy;&amp;acy; &amp;Zcy;&amp;iecy;&amp;mcy;&amp;lcy;&amp;yacy;, &amp;fcy;&amp;ocy;&amp;tcy;&amp;ocy; &amp;ocy;&amp;tcy; 14 &amp;acy;&amp;pcy;&amp;rcy;&amp;iecy;&amp;lcy;&amp;yacy; vorotil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643578"/>
            <a:ext cx="2576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Земля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643050"/>
            <a:ext cx="75009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Спасибо за </a:t>
            </a:r>
          </a:p>
          <a:p>
            <a:pPr algn="ctr"/>
            <a:r>
              <a:rPr lang="ru-RU" sz="7200" b="1" dirty="0" smtClean="0">
                <a:ln/>
                <a:solidFill>
                  <a:schemeClr val="accent3"/>
                </a:solidFill>
              </a:rPr>
              <a:t>в</a:t>
            </a:r>
            <a:r>
              <a:rPr lang="ru-RU" sz="7200" b="1" dirty="0" smtClean="0">
                <a:ln/>
                <a:solidFill>
                  <a:schemeClr val="accent3"/>
                </a:solidFill>
              </a:rPr>
              <a:t>нимание!!!!!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&amp;Ncy;&amp;acy;&amp;chcy;&amp;acy;&amp;lcy;&amp;ocy; &amp;pcy;&amp;ucy;&amp;tcy;&amp;icy;. &amp;YUcy;&amp;rcy;&amp;icy;&amp;jcy; &amp;Acy;&amp;lcy;&amp;iecy;&amp;kcy;&amp;scy;&amp;iecy;&amp;iecy;&amp;vcy;&amp;icy;&amp;chcy; &amp;Gcy;&amp;acy;&amp;gcy;&amp;acy;&amp;rcy;&amp;icy;&amp;ncy; &amp;rcy;&amp;ocy;&amp;dcy;&amp;icy;&amp;lcy;&amp;scy;&amp;yacy; 9 &amp;mcy;&amp;acy;&amp;rcy;&amp;tcy;&amp;acy; 1934 &amp;ncy;&amp;iecy;&amp;dcy;&amp;acy;&amp;lcy;&amp;iecy;&amp;kcy;&amp;ocy; &amp;ocy;&amp;tcy; &amp;gcy;&amp;ocy;&amp;rcy;&amp;ocy;&amp;dcy;&amp;acy; &amp;Gcy;&amp;zhcy;&amp;acy;&amp;tcy;&amp;scy;&amp;kcy;, &amp;kcy;&amp;ocy;&amp;tcy;&amp;ocy;&amp;rcy;&amp;ycy;&amp;jcy; &amp;ncy;&amp;ycy;&amp;ncy;&amp;iecy; &amp;pcy;&amp;iecy;&amp;rcy;&amp;iecy;&amp;icy;&amp;mcy;&amp;iecy;&amp;ncy;&amp;ocy;&amp;vcy;&amp;acy;&amp;ncy; &amp;vcy; &amp;Gcy;&amp;acy;&amp;gcy;&amp;acy;&amp;rcy;&amp;icy;&amp;ncy;. &amp;Dcy;&amp;iecy;&amp;tcy;&amp;scy;&amp;t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928926" cy="4022392"/>
          </a:xfrm>
          <a:prstGeom prst="rect">
            <a:avLst/>
          </a:prstGeom>
          <a:noFill/>
        </p:spPr>
      </p:pic>
      <p:pic>
        <p:nvPicPr>
          <p:cNvPr id="26630" name="Picture 6" descr="80 &amp;lcy;&amp;iecy;&amp;tcy; &amp;scy;&amp;ocy; &amp;dcy;&amp;ncy;&amp;yacy; &amp;rcy;&amp;ocy;&amp;zhcy;&amp;dcy;&amp;iecy;&amp;ncy;&amp;icy;&amp;yacy; &amp;YUcy;&amp;rcy;&amp;icy;&amp;yacy; &amp;Gcy;&amp;acy;&amp;gcy;&amp;acy;&amp;rcy;&amp;icy;&amp;ncy;&amp;acy; / &amp;Mcy;&amp;ocy;&amp;bcy;&amp;icy;&amp;lcy;&amp;softcy;&amp;ncy;&amp;acy;&amp;yacy; &amp;vcy;&amp;iecy;&amp;rcy;&amp;scy;&amp;icy;&amp;yacy; Pika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2143124"/>
            <a:ext cx="6191250" cy="47148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14678" y="0"/>
            <a:ext cx="613189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Юрий Алексеевич Гагарин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142852"/>
            <a:ext cx="5929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3 ноября 1957 года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Полет собаки </a:t>
            </a:r>
            <a:r>
              <a:rPr lang="ru-RU" sz="4000" b="1" u="sng" dirty="0" smtClean="0">
                <a:ln/>
                <a:solidFill>
                  <a:schemeClr val="accent3"/>
                </a:solidFill>
              </a:rPr>
              <a:t>Лайки</a:t>
            </a:r>
            <a:endParaRPr lang="ru-RU" sz="4000" b="1" u="sng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7652" name="Picture 4" descr="&amp;Pcy;&amp;iecy;&amp;rcy;&amp;vcy;&amp;ycy;&amp;jcy; &amp;pcy;&amp;ocy;&amp;lcy;&amp;iecy;&amp;tcy; &amp;scy;&amp;ocy;&amp;bcy;&amp;acy;&amp;kcy;&amp;icy; &amp;vcy; &amp;kcy;&amp;ocy;&amp;scy;&amp;mcy;&amp;o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296271" cy="3071834"/>
          </a:xfrm>
          <a:prstGeom prst="rect">
            <a:avLst/>
          </a:prstGeom>
          <a:noFill/>
        </p:spPr>
      </p:pic>
      <p:pic>
        <p:nvPicPr>
          <p:cNvPr id="27654" name="Picture 6" descr="&amp;YAcy; &amp;Rcy;&amp;ycy;&amp;dcy;&amp;acy;&amp;yucy;.&amp;R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354" y="1428736"/>
            <a:ext cx="4169646" cy="3143272"/>
          </a:xfrm>
          <a:prstGeom prst="rect">
            <a:avLst/>
          </a:prstGeom>
          <a:noFill/>
        </p:spPr>
      </p:pic>
      <p:pic>
        <p:nvPicPr>
          <p:cNvPr id="27656" name="Picture 8" descr="&amp;Ocy;&amp;ncy;&amp;icy; &amp;bcy;&amp;ycy;&amp;lcy;&amp;icy; &amp;pcy;&amp;iecy;&amp;rcy;&amp;vcy;&amp;ycy;&amp;mcy;&amp;icy; &amp;vcy; &amp;kcy;&amp;ocy;&amp;scy;&amp;mcy;&amp;ocy;&amp;scy;&amp;iecy; // &amp;Ecy;&amp;kcy;&amp;scy;&amp;pcy;&amp;rcy;&amp;iecy;&amp;scy;&amp;scy; &amp;gcy;&amp;acy;&amp;zcy;&amp;iecy;&amp;t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409026"/>
            <a:ext cx="2910758" cy="3448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0"/>
            <a:ext cx="48862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Полет собак </a:t>
            </a:r>
          </a:p>
          <a:p>
            <a:pPr algn="ctr"/>
            <a:r>
              <a:rPr lang="ru-RU" sz="4000" b="1" u="sng" cap="none" spc="0" dirty="0" smtClean="0">
                <a:ln/>
                <a:solidFill>
                  <a:schemeClr val="accent3"/>
                </a:solidFill>
                <a:effectLst/>
              </a:rPr>
              <a:t>Белки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и </a:t>
            </a:r>
            <a:r>
              <a:rPr lang="ru-RU" sz="4000" b="1" u="sng" cap="none" spc="0" dirty="0" smtClean="0">
                <a:ln/>
                <a:solidFill>
                  <a:schemeClr val="accent3"/>
                </a:solidFill>
                <a:effectLst/>
              </a:rPr>
              <a:t>Стрелки</a:t>
            </a:r>
            <a:endParaRPr lang="ru-RU" sz="4000" b="1" u="sng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0962" name="Picture 2" descr="&amp;Kcy;&amp;ocy;&amp;ncy;&amp;kcy;&amp;ucy;&amp;rcy;&amp;scy; &amp;ucy;&amp;chcy;&amp;iecy;&amp;ncy;&amp;icy;&amp;chcy;&amp;iecy;&amp;scy;&amp;kcy;&amp;icy;&amp;khcy; &amp;rcy;&amp;iecy;&amp;fcy;&amp;iecy;&amp;rcy;&amp;acy;&amp;tcy;&amp;ocy;&amp;vcy; &quot;&amp;Kcy;&amp;rcy;&amp;ucy;&amp;gcy;&amp;ocy;&amp;zcy;&amp;ocy;&amp;rcy;&quot; &amp;Scy;&amp;ocy;&amp;bcy;&amp;acy;&amp;kcy;&amp;acy; &amp;pcy;&amp;ocy;&amp;mcy;&amp;ocy;&amp;shchcy;&amp;ncy;&amp;icy;&amp;kcy; &amp;chcy;&amp;iecy;&amp;lcy;&amp;ocy;&amp;vcy;&amp;ie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14422"/>
            <a:ext cx="4143404" cy="3107553"/>
          </a:xfrm>
          <a:prstGeom prst="rect">
            <a:avLst/>
          </a:prstGeom>
          <a:noFill/>
        </p:spPr>
      </p:pic>
      <p:pic>
        <p:nvPicPr>
          <p:cNvPr id="40964" name="Picture 4" descr="&amp;Kcy;&amp;ocy;&amp;scy;&amp;mcy;&amp;icy;&amp;chcy;&amp;iecy;&amp;scy;&amp;kcy;&amp;acy;&amp;yacy; &amp;fcy;&amp;ocy;&amp;tcy;&amp;ocy;&amp;scy;&amp;iecy;&amp;scy;&amp;scy;&amp;icy;&amp;yacy; &amp;Bcy;&amp;iecy;&amp;lcy;&amp;kcy;&amp;icy; &amp;icy; &amp;Scy;&amp;tcy;&amp;rcy;&amp;iecy;&amp;lcy;&amp;kcy;&amp;icy; KM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7598"/>
            <a:ext cx="4071966" cy="2710402"/>
          </a:xfrm>
          <a:prstGeom prst="rect">
            <a:avLst/>
          </a:prstGeom>
          <a:noFill/>
        </p:spPr>
      </p:pic>
      <p:pic>
        <p:nvPicPr>
          <p:cNvPr id="40966" name="Picture 6" descr="&amp;Scy;&amp;kcy;&amp;acy;&amp;fcy;&amp;acy;&amp;ncy;&amp;dcy;&amp;rcy;, &amp;vcy; &amp;kcy;&amp;ocy;&amp;tcy;&amp;ocy;&amp;rcy;&amp;ocy;&amp;mcy; &amp;scy;&amp;ocy;&amp;bcy;&amp;acy;&amp;kcy; &amp;Bcy;&amp;iecy;&amp;lcy;&amp;kcy;&amp;ucy; &amp;icy; &amp;Scy;&amp;tcy;&amp;rcy;&amp;iecy;&amp;lcy;&amp;kcy;&amp;ucy; &amp;gcy;&amp;ocy;&amp;tcy;&amp;ocy;&amp;vcy;&amp;icy;&amp;lcy;&amp;icy; &amp;kcy; &amp;pcy;&amp;ocy;&amp;lcy;&amp;iecy;&amp;tcy;&amp;ucy; &amp;vcy; &amp;kcy;&amp;ocy;&amp;scy;&amp;mcy;&amp;ocy;&amp;scy;, &amp;ucy;&amp;shcy;&amp;iecy;&amp;lcy; &amp;scy; &amp;mcy;&amp;ocy;&amp;lcy;&amp;ocy;&amp;tcy;&amp;kcy;&amp;acy; &quot; &amp;Pcy;&amp;ocy;&amp;rcy;&amp;tcy;&amp;acy;&amp;lcy; &amp;gcy;&amp;ocy;&amp;rcy;&amp;ocy;&amp;dcy;&amp;acy; &amp;KHcy;&amp;acy;&amp;rcy;&amp;soft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3003" y="4199076"/>
            <a:ext cx="3790997" cy="26589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&amp;Gcy;&amp;acy;&amp;gcy;&amp;acy;&amp;rcy;&amp;icy;&amp;ncy; &amp;vcy; &amp;dcy;&amp;iecy;&amp;tcy;&amp;scy;&amp;tcy;&amp;vcy;&amp;iecy; - &amp;Gcy;&amp;acy;&amp;gcy;&amp;acy;&amp;rcy;&amp;icy;&amp;ncy; - &amp;Kcy;&amp;acy;&amp;rcy;&amp;tcy;&amp;icy;&amp;ncy;&amp;kcy;&amp;icy; &amp;pcy;&amp;ocy; &amp;acy;&amp;scy;&amp;tcy;&amp;rcy;&amp;ocy;&amp;ncy;&amp;ocy;&amp;m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&amp;Scy;&amp;acy;&amp;jcy;&amp;tcy; &amp;YUcy;.&amp;Acy;.&amp;Gcy;&amp;acy;&amp;gcy;&amp;acy;&amp;rcy;&amp;i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60144"/>
            <a:ext cx="4572000" cy="5397855"/>
          </a:xfrm>
          <a:prstGeom prst="rect">
            <a:avLst/>
          </a:prstGeom>
          <a:noFill/>
        </p:spPr>
      </p:pic>
      <p:pic>
        <p:nvPicPr>
          <p:cNvPr id="20484" name="Picture 4" descr="1835 &amp;fcy;&amp;ocy;&amp;rcy;&amp;ucy;&amp;mcy;&amp;ocy;&amp;vcy; &amp;ncy;&amp;acy; vsetke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39732"/>
            <a:ext cx="3669840" cy="52182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754" y="214290"/>
            <a:ext cx="783014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Очень любил Юра посещать аэроклуб, </a:t>
            </a:r>
          </a:p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где учился летать с парашютом.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ервый полет в космос, Юрий Гагарин  СССР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5729"/>
            <a:ext cx="9144000" cy="684227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14290"/>
            <a:ext cx="77139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Советские и российские 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космонавты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9459" name="Picture 3" descr="G:\праздники\12 апреля\терешк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857760"/>
            <a:ext cx="1809750" cy="1809750"/>
          </a:xfrm>
          <a:prstGeom prst="rect">
            <a:avLst/>
          </a:prstGeom>
          <a:noFill/>
        </p:spPr>
      </p:pic>
      <p:pic>
        <p:nvPicPr>
          <p:cNvPr id="19460" name="Picture 4" descr="G:\праздники\12 апреля\Алексей Архипович лео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1438275" cy="1809750"/>
          </a:xfrm>
          <a:prstGeom prst="rect">
            <a:avLst/>
          </a:prstGeom>
          <a:noFill/>
        </p:spPr>
      </p:pic>
      <p:pic>
        <p:nvPicPr>
          <p:cNvPr id="19461" name="Picture 5" descr="G:\праздники\12 апреля\Андриян Григорьевич Никола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857364"/>
            <a:ext cx="1438275" cy="1809750"/>
          </a:xfrm>
          <a:prstGeom prst="rect">
            <a:avLst/>
          </a:prstGeom>
          <a:noFill/>
        </p:spPr>
      </p:pic>
      <p:pic>
        <p:nvPicPr>
          <p:cNvPr id="19462" name="Picture 6" descr="G:\праздники\12 апреля\Герман Ти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857364"/>
            <a:ext cx="1371600" cy="1809750"/>
          </a:xfrm>
          <a:prstGeom prst="rect">
            <a:avLst/>
          </a:prstGeom>
          <a:noFill/>
        </p:spPr>
      </p:pic>
      <p:pic>
        <p:nvPicPr>
          <p:cNvPr id="19463" name="Picture 7" descr="G:\праздники\12 апреля\Светлана Савицка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857760"/>
            <a:ext cx="1238250" cy="1809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421481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Валентина Терешкова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357187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Андриян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Николаев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28586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Алексей Леонов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121442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Герман Титов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421481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Светлана </a:t>
            </a:r>
            <a:r>
              <a:rPr lang="ru-RU" b="1" dirty="0" err="1" smtClean="0">
                <a:solidFill>
                  <a:srgbClr val="FF0000"/>
                </a:solidFill>
              </a:rPr>
              <a:t>Савитская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721523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u="sng" cap="none" spc="0" dirty="0" smtClean="0">
                <a:ln/>
                <a:solidFill>
                  <a:schemeClr val="accent3"/>
                </a:solidFill>
                <a:effectLst/>
              </a:rPr>
              <a:t>Сергей Павлович Королёв </a:t>
            </a:r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– </a:t>
            </a:r>
          </a:p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известный конструктор, занимался строением ракет и ракетных систем.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12 &amp;acy;&amp;pcy;&amp;rcy;&amp;iecy;&amp;lcy;&amp;yacy; - &amp;Mcy;&amp;iecy;&amp;zhcy;&amp;dcy;&amp;ucy;&amp;ncy;&amp;acy;&amp;rcy;&amp;ocy;&amp;dcy;&amp;ncy;&amp;ycy;&amp;jcy; &amp;dcy;&amp;iecy;&amp;ncy;&amp;softcy; &amp;kcy;&amp;ocy;&amp;scy;&amp;mcy;&amp;ocy;&amp;ncy;&amp;acy;&amp;vcy;&amp;tcy;&amp;icy;&amp;kcy;&amp;icy; KM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619482" cy="2714612"/>
          </a:xfrm>
          <a:prstGeom prst="rect">
            <a:avLst/>
          </a:prstGeom>
          <a:noFill/>
        </p:spPr>
      </p:pic>
      <p:pic>
        <p:nvPicPr>
          <p:cNvPr id="1028" name="Picture 4" descr="&amp;Rcy;&amp;iecy;&amp;dcy;&amp;kcy;&amp;icy;&amp;iecy; &amp;icy;&amp;scy;&amp;tcy;&amp;ocy;&amp;rcy;&amp;icy;&amp;chcy;&amp;iecy;&amp;scy;&amp;kcy;&amp;icy;&amp;iecy; &amp;fcy;&amp;ocy;&amp;tcy;&amp;ocy;&amp;gcy;&amp;rcy;&amp;acy;&amp;fcy;&amp;icy;&amp;icy;: 20 &amp;vcy;&amp;iecy;&amp;kcy; - &amp;YUcy;&amp;mcy;&amp;ocy;&amp;rcy; - DELOforum - &amp;Dcy;&amp;IEcy;&amp;Lcy;&amp;Ocy;&amp;vcy;&amp;ocy;&amp;jcy; &amp;fcy;&amp;ocy;&amp;rcy;&amp;ucy;&amp;mcy;: &amp;fcy;&amp;ocy;&amp;rcy;&amp;ucy;&amp;mcy; &amp;ocy; &amp;bcy;&amp;icy;&amp;zcy;&amp;ncy;&amp;iecy;&amp;scy;&amp;iecy; &amp;kcy;&amp;rcy;&amp;iecy;&amp;dcy;&amp;icy;&amp;tcy;&amp;acy;&amp;khcy; &amp;zcy;&amp;acy;&amp;rcy;&amp;acy;&amp;bcy;&amp;ocy;&amp;tcy;&amp;kcy;&amp;iecy; &amp;rcy;&amp;acy;&amp;bcy;&amp;ocy;&amp;tcy;&amp;iecy; &amp;icy; &amp;dcy;&amp;iecy;&amp;ncy;&amp;softcy;&amp;gcy;&amp;acy;&amp;kh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3532986" cy="2776707"/>
          </a:xfrm>
          <a:prstGeom prst="rect">
            <a:avLst/>
          </a:prstGeom>
          <a:noFill/>
        </p:spPr>
      </p:pic>
      <p:pic>
        <p:nvPicPr>
          <p:cNvPr id="1030" name="Picture 6" descr="&amp;Scy;&amp;kcy;&amp;acy;&amp;chcy;&amp;acy;&amp;tcy;&amp;softcy; &amp;Kcy;&amp;ocy;&amp;ncy;&amp;scy;&amp;tcy;&amp;rcy;&amp;ucy;&amp;kcy;&amp;tcy;&amp;ocy;&amp;rcy; &amp;kcy;&amp;ocy;&amp;rcy;&amp;ocy;&amp;lcy;&amp;iecy;&amp;vcy; &amp;fcy;&amp;ocy;&amp;tcy;&amp;ocy;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929066"/>
            <a:ext cx="2250041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</TotalTime>
  <Words>63</Words>
  <Application>Microsoft Office PowerPoint</Application>
  <PresentationFormat>Экран (4:3)</PresentationFormat>
  <Paragraphs>23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15</cp:revision>
  <dcterms:created xsi:type="dcterms:W3CDTF">2015-04-04T11:42:54Z</dcterms:created>
  <dcterms:modified xsi:type="dcterms:W3CDTF">2015-04-05T15:40:17Z</dcterms:modified>
</cp:coreProperties>
</file>