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EDEF-BABA-42FF-8693-062730B6FF4F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FADE-BC4C-4C64-AB4C-2315F2F3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274" y="2967335"/>
            <a:ext cx="79834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Д/и «Изобрази животное,</a:t>
            </a:r>
          </a:p>
          <a:p>
            <a:pPr algn="ctr"/>
            <a:r>
              <a:rPr lang="ru-RU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человека»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http://cka3kapro.narod.ru/images/Skazochniy-zaya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37112"/>
            <a:ext cx="1800200" cy="2137420"/>
          </a:xfrm>
          <a:prstGeom prst="rect">
            <a:avLst/>
          </a:prstGeom>
          <a:noFill/>
        </p:spPr>
      </p:pic>
      <p:pic>
        <p:nvPicPr>
          <p:cNvPr id="1042" name="Picture 18" descr="http://dl3.glitter-graphics.net/pub/1682/1682463xrncf9zx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08823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.trinixy.ru/pics3/20080228/lisa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14.0zz0.com/2011/10/13/11/78481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estival.1september.ru/articles/210703/Image7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allery.forum-grad.ru/files/4/8/3/6/4/3524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444" y="0"/>
            <a:ext cx="92114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.focus.in.ua/img/a/9/3/5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://img0.liveinternet.ru/images/attach/c/5/85/583/85583838_sempol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http://horizont-club.ucoz.ru/_nw/0/2495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sportoboz.ru/uploads/posts/foto/football/226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</dc:creator>
  <cp:lastModifiedBy>US</cp:lastModifiedBy>
  <cp:revision>3</cp:revision>
  <dcterms:created xsi:type="dcterms:W3CDTF">2014-02-19T06:24:34Z</dcterms:created>
  <dcterms:modified xsi:type="dcterms:W3CDTF">2015-04-04T03:50:08Z</dcterms:modified>
</cp:coreProperties>
</file>