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Гулечка\Desktop\MP9004394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071538" y="-142900"/>
            <a:ext cx="75009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Урок </a:t>
            </a:r>
          </a:p>
          <a:p>
            <a:pPr algn="ctr">
              <a:defRPr/>
            </a:pPr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литературного чтения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(1 класс)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428875" y="5857892"/>
            <a:ext cx="6715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Галанова Наталья Евгеньевна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начальных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Я\Рабочий стол\bukva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79791">
            <a:off x="337043" y="2557653"/>
            <a:ext cx="2968098" cy="4111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Рабочий стол\Новая папка\clap-animated-animation-clap-smiley-emoticon-000340-larg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46211"/>
            <a:ext cx="4572032" cy="46117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857232"/>
            <a:ext cx="6211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МОЛОДЦЫ!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1714512" cy="194512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571612"/>
            <a:ext cx="1714512" cy="194512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28"/>
            <a:ext cx="1714512" cy="1945120"/>
          </a:xfrm>
          <a:prstGeom prst="rect">
            <a:avLst/>
          </a:prstGeom>
          <a:noFill/>
        </p:spPr>
      </p:pic>
      <p:pic>
        <p:nvPicPr>
          <p:cNvPr id="1029" name="Picture 5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1785950" cy="2026167"/>
          </a:xfrm>
          <a:prstGeom prst="rect">
            <a:avLst/>
          </a:prstGeom>
          <a:noFill/>
        </p:spPr>
      </p:pic>
      <p:pic>
        <p:nvPicPr>
          <p:cNvPr id="1030" name="Picture 6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50" y="3500438"/>
            <a:ext cx="1785950" cy="2026167"/>
          </a:xfrm>
          <a:prstGeom prst="rect">
            <a:avLst/>
          </a:prstGeom>
          <a:noFill/>
        </p:spPr>
      </p:pic>
      <p:pic>
        <p:nvPicPr>
          <p:cNvPr id="1031" name="Picture 7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1785950" cy="202616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71736" y="3500438"/>
            <a:ext cx="41056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ГЛАСНЫЕ</a:t>
            </a:r>
          </a:p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ЗВУКИ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Новая папка\лесьн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9358347" cy="6151098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Новая папка\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857760"/>
            <a:ext cx="1210764" cy="1373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Новая папка\127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Documents and Settings\User\Рабочий стол\Новая папка\тумб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512" y="4643446"/>
            <a:ext cx="3657936" cy="1647824"/>
          </a:xfrm>
          <a:prstGeom prst="rect">
            <a:avLst/>
          </a:prstGeom>
          <a:noFill/>
        </p:spPr>
      </p:pic>
      <p:pic>
        <p:nvPicPr>
          <p:cNvPr id="4102" name="Picture 6" descr="C:\Documents and Settings\User\Рабочий стол\Новая папка\тумб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72008"/>
            <a:ext cx="3816518" cy="1719262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Новая папка\6001_enl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78730"/>
            <a:ext cx="6929486" cy="4498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User\Рабочий стол\Новая папка\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42910" y="1785926"/>
            <a:ext cx="7716708" cy="5072074"/>
          </a:xfrm>
          <a:prstGeom prst="rect">
            <a:avLst/>
          </a:prstGeom>
          <a:noFill/>
        </p:spPr>
      </p:pic>
      <p:pic>
        <p:nvPicPr>
          <p:cNvPr id="5122" name="Picture 2" descr="C:\Documents and Settings\User\Рабочий стол\Новая папка\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0"/>
            <a:ext cx="4890857" cy="3214686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5240326" y="1473200"/>
            <a:ext cx="714380" cy="692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97234" y="1484310"/>
            <a:ext cx="714380" cy="692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59462" y="4165596"/>
            <a:ext cx="714380" cy="692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71952" y="4164014"/>
            <a:ext cx="714380" cy="692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470128" y="4165608"/>
            <a:ext cx="714380" cy="6921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Новая папка\Без имени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85926"/>
            <a:ext cx="914400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C:\Documents and Settings\User\Рабочий стол\Новая папка\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4692412"/>
            <a:ext cx="4214842" cy="2165588"/>
          </a:xfrm>
          <a:prstGeom prst="rect">
            <a:avLst/>
          </a:prstGeom>
          <a:noFill/>
        </p:spPr>
      </p:pic>
      <p:pic>
        <p:nvPicPr>
          <p:cNvPr id="7170" name="Picture 2" descr="C:\Documents and Settings\User\Рабочий стол\Новая папка\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0"/>
            <a:ext cx="2033792" cy="2071702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Новая папка\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74" y="0"/>
            <a:ext cx="2299103" cy="1928826"/>
          </a:xfrm>
          <a:prstGeom prst="rect">
            <a:avLst/>
          </a:prstGeom>
          <a:noFill/>
        </p:spPr>
      </p:pic>
      <p:pic>
        <p:nvPicPr>
          <p:cNvPr id="7172" name="Picture 4" descr="C:\Documents and Settings\User\Рабочий стол\Новая папка\3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2285992"/>
            <a:ext cx="2279988" cy="2143140"/>
          </a:xfrm>
          <a:prstGeom prst="rect">
            <a:avLst/>
          </a:prstGeom>
          <a:noFill/>
        </p:spPr>
      </p:pic>
      <p:pic>
        <p:nvPicPr>
          <p:cNvPr id="7173" name="Picture 5" descr="C:\Documents and Settings\User\Рабочий стол\Новая папка\4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68988" y="2214554"/>
            <a:ext cx="1924155" cy="1969302"/>
          </a:xfrm>
          <a:prstGeom prst="rect">
            <a:avLst/>
          </a:prstGeom>
          <a:noFill/>
        </p:spPr>
      </p:pic>
      <p:pic>
        <p:nvPicPr>
          <p:cNvPr id="7174" name="Picture 6" descr="C:\Documents and Settings\User\Рабочий стол\Новая папка\5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0034" y="4572008"/>
            <a:ext cx="2696909" cy="1928802"/>
          </a:xfrm>
          <a:prstGeom prst="rect">
            <a:avLst/>
          </a:prstGeom>
          <a:noFill/>
        </p:spPr>
      </p:pic>
      <p:pic>
        <p:nvPicPr>
          <p:cNvPr id="7175" name="Picture 7" descr="C:\Documents and Settings\User\Рабочий стол\Новая папка\6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27766" y="4643446"/>
            <a:ext cx="2816234" cy="1755763"/>
          </a:xfrm>
          <a:prstGeom prst="rect">
            <a:avLst/>
          </a:prstGeom>
          <a:noFill/>
        </p:spPr>
      </p:pic>
      <p:pic>
        <p:nvPicPr>
          <p:cNvPr id="7176" name="Picture 8" descr="C:\Documents and Settings\User\Рабочий стол\Новая папка\1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643306" y="1191950"/>
            <a:ext cx="1857388" cy="1220833"/>
          </a:xfrm>
          <a:prstGeom prst="rect">
            <a:avLst/>
          </a:prstGeom>
          <a:noFill/>
        </p:spPr>
      </p:pic>
      <p:pic>
        <p:nvPicPr>
          <p:cNvPr id="7177" name="Picture 9" descr="C:\Documents and Settings\User\Рабочий стол\Новая папка\13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357554" y="3190202"/>
            <a:ext cx="2734445" cy="1797309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4343400" y="1736736"/>
            <a:ext cx="393700" cy="3826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53006" y="4022740"/>
            <a:ext cx="393700" cy="3826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971928" y="4029084"/>
            <a:ext cx="393700" cy="3826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559424" y="5997596"/>
            <a:ext cx="393700" cy="3826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24372" y="5981700"/>
            <a:ext cx="393700" cy="3826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92516" y="5988012"/>
            <a:ext cx="393700" cy="3826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4" grpId="1" animBg="1"/>
      <p:bldP spid="15" grpId="1" animBg="1"/>
      <p:bldP spid="16" grpId="1" animBg="1"/>
      <p:bldP spid="17" grpId="1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\Рабочий стол\Новая папка\леф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71480"/>
            <a:ext cx="9001156" cy="5911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</Words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18</cp:revision>
  <dcterms:modified xsi:type="dcterms:W3CDTF">2015-03-31T16:40:57Z</dcterms:modified>
</cp:coreProperties>
</file>