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399" autoAdjust="0"/>
  </p:normalViewPr>
  <p:slideViewPr>
    <p:cSldViewPr>
      <p:cViewPr varScale="1">
        <p:scale>
          <a:sx n="82" d="100"/>
          <a:sy n="82" d="100"/>
        </p:scale>
        <p:origin x="-142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5126-9B5A-4774-B756-266E8E181AD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8AF-D943-4A62-BD2B-EAED037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5126-9B5A-4774-B756-266E8E181AD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8AF-D943-4A62-BD2B-EAED037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5126-9B5A-4774-B756-266E8E181AD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8AF-D943-4A62-BD2B-EAED037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5126-9B5A-4774-B756-266E8E181AD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8AF-D943-4A62-BD2B-EAED037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5126-9B5A-4774-B756-266E8E181AD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8AF-D943-4A62-BD2B-EAED037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5126-9B5A-4774-B756-266E8E181AD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8AF-D943-4A62-BD2B-EAED037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5126-9B5A-4774-B756-266E8E181AD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8AF-D943-4A62-BD2B-EAED037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5126-9B5A-4774-B756-266E8E181AD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8AF-D943-4A62-BD2B-EAED037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5126-9B5A-4774-B756-266E8E181AD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8AF-D943-4A62-BD2B-EAED037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5126-9B5A-4774-B756-266E8E181AD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8AF-D943-4A62-BD2B-EAED037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5126-9B5A-4774-B756-266E8E181AD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08AF-D943-4A62-BD2B-EAED037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5126-9B5A-4774-B756-266E8E181AD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08AF-D943-4A62-BD2B-EAED037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«Цветы для мамы»</a:t>
            </a:r>
            <a:br>
              <a:rPr lang="ru-RU" b="1" i="1" dirty="0" smtClean="0"/>
            </a:br>
            <a:r>
              <a:rPr lang="ru-RU" sz="3200" b="1" i="1" dirty="0" smtClean="0"/>
              <a:t>Художественное творчество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ГБДОУ №24</a:t>
            </a:r>
          </a:p>
          <a:p>
            <a:r>
              <a:rPr lang="ru-RU" dirty="0" smtClean="0"/>
              <a:t>Тимина с. 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Надрезаем полоски не до конца.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Склеиваем края.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Получились стебельки цветов.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Приклеиваем цветки к стебелькам.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57148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Получились прекрасные цветы для мамы!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Творчество - очень важный момент в развитии ребенка. Хорошо, когда ребенок видит красоту и разнообразие окружающего нас мира. Но еще лучше, если он не только замечает эту красоту, но и творит ее. И пусть это будет всего лишь цветок, но сделанный своими руками – это будет единственный и неповторимый цветок в мире.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 для творчества.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Складываем квадратный лист белой бумаги 3 раза.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Вырезаем по намеченному контуру.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857760"/>
            <a:ext cx="5486400" cy="566738"/>
          </a:xfrm>
        </p:spPr>
        <p:txBody>
          <a:bodyPr/>
          <a:lstStyle/>
          <a:p>
            <a:pPr algn="ctr"/>
            <a:r>
              <a:rPr lang="ru-RU" dirty="0" smtClean="0"/>
              <a:t>Получились заготовки для цветов.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Вырезаем желтые кружки и наклеиваем их на белые заготовки.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Получились цветки ромашек.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Сгибаем лист пополам.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138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«Цветы для мамы» Художественное творчество</vt:lpstr>
      <vt:lpstr>Слайд 2</vt:lpstr>
      <vt:lpstr>Материал для творчества.</vt:lpstr>
      <vt:lpstr>Складываем квадратный лист белой бумаги 3 раза.</vt:lpstr>
      <vt:lpstr>Вырезаем по намеченному контуру.</vt:lpstr>
      <vt:lpstr>Получились заготовки для цветов.</vt:lpstr>
      <vt:lpstr>Вырезаем желтые кружки и наклеиваем их на белые заготовки.</vt:lpstr>
      <vt:lpstr>Получились цветки ромашек.</vt:lpstr>
      <vt:lpstr>Сгибаем лист пополам.</vt:lpstr>
      <vt:lpstr>Надрезаем полоски не до конца.</vt:lpstr>
      <vt:lpstr>Склеиваем края.</vt:lpstr>
      <vt:lpstr>Получились стебельки цветов.</vt:lpstr>
      <vt:lpstr>Приклеиваем цветки к стебелькам.</vt:lpstr>
      <vt:lpstr>Получились прекрасные цветы для мамы!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«Цветы для мамы» Художественное творчество</dc:title>
  <dc:creator>admin</dc:creator>
  <cp:lastModifiedBy>admin</cp:lastModifiedBy>
  <cp:revision>8</cp:revision>
  <dcterms:created xsi:type="dcterms:W3CDTF">2015-01-27T16:37:17Z</dcterms:created>
  <dcterms:modified xsi:type="dcterms:W3CDTF">2015-04-08T18:24:21Z</dcterms:modified>
</cp:coreProperties>
</file>