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0" r:id="rId6"/>
    <p:sldId id="264" r:id="rId7"/>
    <p:sldId id="271" r:id="rId8"/>
    <p:sldId id="258" r:id="rId9"/>
    <p:sldId id="259" r:id="rId10"/>
    <p:sldId id="260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4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5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5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9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EB45-BAE5-484D-B86E-F468F1CDF7F2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F6A1-4CB5-46B9-BAA3-68DBBF2F5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273630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Город Чусовой в годы великой отечественной войны.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1942 год  бронепоезд назывался «Щорс»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4" y="2572269"/>
            <a:ext cx="6624736" cy="42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B050"/>
                </a:solidFill>
                <a:effectLst/>
                <a:latin typeface="Tahoma"/>
              </a:rPr>
              <a:t>4. Зима 1941–1942 гг. Не стало отопления, света. Морозы стояли лютые, стены домов очень промёрзли.  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Посчитаем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/>
              </a:rPr>
              <a:t>на сколько сантиметров промёрзли стены:  12,4-0,4+18 =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56" y="2780928"/>
            <a:ext cx="5751144" cy="381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38800"/>
            <a:ext cx="9036496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3284984"/>
            <a:ext cx="3285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30 сантиметров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126163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00B050"/>
                </a:solidFill>
                <a:effectLst/>
                <a:latin typeface="Tahoma"/>
              </a:rPr>
              <a:t>5.  Свыше 20 млн. человек потеряла наша страна в Великой Отечественной войне. Если бы мы посвятили каждой жертве по минуте молчания, то нам бы пришлось молчать 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9476"/>
            <a:ext cx="9144000" cy="42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244334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…38 лет</a:t>
            </a:r>
          </a:p>
        </p:txBody>
      </p:sp>
    </p:spTree>
    <p:extLst>
      <p:ext uri="{BB962C8B-B14F-4D97-AF65-F5344CB8AC3E}">
        <p14:creationId xmlns:p14="http://schemas.microsoft.com/office/powerpoint/2010/main" val="36863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2120" cy="3764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39" y="2492896"/>
            <a:ext cx="6590961" cy="4208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9525023">
            <a:off x="-437350" y="2593259"/>
            <a:ext cx="9823815" cy="144655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 НИЧТО НЕ ЗАБЫТО</a:t>
            </a: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777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05410"/>
            <a:ext cx="7211977" cy="4852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7" y="5157192"/>
            <a:ext cx="7620000" cy="2371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55555"/>
                </a:solidFill>
                <a:latin typeface="Arial"/>
              </a:rPr>
              <a:t/>
            </a:r>
            <a:br>
              <a:rPr lang="ru-RU" dirty="0" smtClean="0">
                <a:solidFill>
                  <a:srgbClr val="555555"/>
                </a:solidFill>
                <a:latin typeface="Arial"/>
              </a:rPr>
            </a:br>
            <a:r>
              <a:rPr lang="ru-RU" dirty="0" smtClean="0">
                <a:solidFill>
                  <a:srgbClr val="FF0000"/>
                </a:solidFill>
                <a:latin typeface="Arial"/>
              </a:rPr>
              <a:t>Вечером 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22 июня 1941 г. на стадионе и в железнодорожном саду состоялись митинги.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78298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ru-RU" sz="4000" dirty="0" smtClean="0">
                <a:solidFill>
                  <a:srgbClr val="00B050"/>
                </a:solidFill>
                <a:latin typeface="Verdana"/>
              </a:rPr>
              <a:t>Сколько </a:t>
            </a:r>
            <a:r>
              <a:rPr lang="ru-RU" sz="4000" dirty="0" err="1" smtClean="0">
                <a:solidFill>
                  <a:srgbClr val="00B050"/>
                </a:solidFill>
                <a:latin typeface="Verdana"/>
              </a:rPr>
              <a:t>чусовлян</a:t>
            </a:r>
            <a:r>
              <a:rPr lang="ru-RU" sz="4000" dirty="0" smtClean="0">
                <a:solidFill>
                  <a:srgbClr val="00B050"/>
                </a:solidFill>
                <a:latin typeface="Verdana"/>
              </a:rPr>
              <a:t> было призвано и отправлено на фронт 1941-1945 годах?</a:t>
            </a:r>
            <a:br>
              <a:rPr lang="ru-RU" sz="4000" dirty="0" smtClean="0">
                <a:solidFill>
                  <a:srgbClr val="00B050"/>
                </a:solidFill>
                <a:latin typeface="Verdana"/>
              </a:rPr>
            </a:b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sz="7100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sz="7100" dirty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sz="10900" dirty="0" smtClean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090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500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(540</a:t>
            </a:r>
            <a:r>
              <a:rPr lang="ru-RU" sz="18500" dirty="0" smtClean="0">
                <a:solidFill>
                  <a:srgbClr val="555555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∶12 - 152</a:t>
            </a:r>
            <a:r>
              <a:rPr lang="ru-RU" sz="18500" dirty="0">
                <a:solidFill>
                  <a:srgbClr val="555555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ru-RU" sz="18500" dirty="0" smtClean="0">
                <a:solidFill>
                  <a:srgbClr val="555555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∶8) ∙1000=</a:t>
            </a:r>
            <a:endParaRPr lang="ru-RU" sz="1850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endParaRPr lang="ru-RU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1400" dirty="0" smtClean="0">
                <a:solidFill>
                  <a:srgbClr val="555555"/>
                </a:solidFill>
                <a:latin typeface="Arial"/>
              </a:rPr>
              <a:t>Ответ</a:t>
            </a:r>
            <a:r>
              <a:rPr lang="ru-RU" sz="11400" dirty="0" smtClean="0">
                <a:solidFill>
                  <a:srgbClr val="555555"/>
                </a:solidFill>
                <a:latin typeface="Arial"/>
              </a:rPr>
              <a:t>:   26 </a:t>
            </a:r>
            <a:r>
              <a:rPr lang="ru-RU" sz="11400" dirty="0">
                <a:solidFill>
                  <a:srgbClr val="555555"/>
                </a:solidFill>
                <a:latin typeface="Arial"/>
              </a:rPr>
              <a:t>тысяч </a:t>
            </a:r>
            <a:endParaRPr lang="ru-RU" sz="11400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1400" dirty="0" err="1" smtClean="0">
                <a:solidFill>
                  <a:srgbClr val="555555"/>
                </a:solidFill>
                <a:latin typeface="Arial"/>
              </a:rPr>
              <a:t>чусовлян</a:t>
            </a:r>
            <a:r>
              <a:rPr lang="ru-RU" sz="11400" dirty="0" smtClean="0">
                <a:solidFill>
                  <a:srgbClr val="555555"/>
                </a:solidFill>
                <a:latin typeface="Arial"/>
              </a:rPr>
              <a:t> </a:t>
            </a:r>
            <a:r>
              <a:rPr lang="ru-RU" sz="11400" dirty="0">
                <a:solidFill>
                  <a:srgbClr val="555555"/>
                </a:solidFill>
                <a:latin typeface="Arial"/>
              </a:rPr>
              <a:t>ушло на </a:t>
            </a:r>
            <a:endParaRPr lang="ru-RU" sz="11400" dirty="0" smtClean="0">
              <a:solidFill>
                <a:srgbClr val="555555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1400" dirty="0" smtClean="0">
                <a:solidFill>
                  <a:srgbClr val="555555"/>
                </a:solidFill>
                <a:latin typeface="Arial"/>
              </a:rPr>
              <a:t>фронт</a:t>
            </a:r>
            <a:r>
              <a:rPr lang="ru-RU" sz="11400" dirty="0">
                <a:solidFill>
                  <a:srgbClr val="555555"/>
                </a:solidFill>
                <a:latin typeface="Arial"/>
              </a:rPr>
              <a:t>.</a:t>
            </a:r>
            <a:endParaRPr lang="ru-RU" sz="1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1000"/>
            <a:ext cx="4644008" cy="3362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" y="5614218"/>
            <a:ext cx="913484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 smtClean="0">
                <a:solidFill>
                  <a:srgbClr val="00B050"/>
                </a:solidFill>
                <a:effectLst/>
                <a:latin typeface="Tahoma"/>
              </a:rPr>
              <a:t>2. </a:t>
            </a:r>
            <a:r>
              <a:rPr lang="ru-RU" sz="4000" b="0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Великая Отечественная Война началась в июне 1941года, а окончилась в мае 1945года. Сколько дней жители нашего города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стояли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мартеновских печей, у прокатных станов, работали на стальных магистралях, в таежных лесосеках, в госпиталях, на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стройках</a:t>
            </a:r>
            <a:r>
              <a:rPr lang="ru-RU" sz="4000" b="0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76292"/>
            <a:ext cx="856895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19501"/>
              </p:ext>
            </p:extLst>
          </p:nvPr>
        </p:nvGraphicFramePr>
        <p:xfrm>
          <a:off x="971600" y="476672"/>
          <a:ext cx="7704856" cy="6381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915"/>
                <a:gridCol w="3285941"/>
              </a:tblGrid>
              <a:tr h="941507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месяц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дни</a:t>
                      </a:r>
                      <a:endParaRPr lang="ru-RU" sz="48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январь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февраль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март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апрель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июнь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июль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август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сентябрь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октябрь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ноябрь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533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декабрь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   -     9 мая 1945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0158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05835"/>
            <a:ext cx="84604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5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ru-RU" sz="40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4000" dirty="0" smtClean="0">
                <a:solidFill>
                  <a:prstClr val="black"/>
                </a:solidFill>
              </a:rPr>
              <a:t>Ответ</a:t>
            </a:r>
            <a:r>
              <a:rPr lang="ru-RU" sz="4000" dirty="0">
                <a:solidFill>
                  <a:prstClr val="black"/>
                </a:solidFill>
              </a:rPr>
              <a:t>:  </a:t>
            </a:r>
            <a:r>
              <a:rPr lang="ru-RU" sz="4000" dirty="0" smtClean="0">
                <a:solidFill>
                  <a:srgbClr val="FF0000"/>
                </a:solidFill>
              </a:rPr>
              <a:t>1469 дней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нашего города  стояли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мартеновских печей, у прокатных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95"/>
            <a:ext cx="8965084" cy="42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14625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ru-RU" dirty="0">
                <a:solidFill>
                  <a:srgbClr val="00B050"/>
                </a:solidFill>
                <a:latin typeface="Verdana"/>
              </a:rPr>
              <a:t>Когда был построен </a:t>
            </a:r>
            <a:r>
              <a:rPr lang="ru-RU" dirty="0" err="1">
                <a:solidFill>
                  <a:srgbClr val="00B050"/>
                </a:solidFill>
                <a:latin typeface="Verdana"/>
              </a:rPr>
              <a:t>чусовлянами</a:t>
            </a:r>
            <a:r>
              <a:rPr lang="ru-RU" dirty="0">
                <a:solidFill>
                  <a:srgbClr val="00B050"/>
                </a:solidFill>
                <a:latin typeface="Verdana"/>
              </a:rPr>
              <a:t> бронепоезд и как он назывался?</a:t>
            </a:r>
            <a:br>
              <a:rPr lang="ru-RU" dirty="0">
                <a:solidFill>
                  <a:srgbClr val="00B050"/>
                </a:solidFill>
                <a:latin typeface="Verdana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600200"/>
            <a:ext cx="9007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( 6,82 ∙ 2 +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11,58 </a:t>
            </a:r>
            <a:r>
              <a:rPr lang="ru-RU" sz="5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∶2) ∙ 100 =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49817"/>
            <a:ext cx="4680520" cy="328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5618187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"/>
            <a:ext cx="9144000" cy="6856746"/>
          </a:xfrm>
        </p:spPr>
      </p:pic>
    </p:spTree>
    <p:extLst>
      <p:ext uri="{BB962C8B-B14F-4D97-AF65-F5344CB8AC3E}">
        <p14:creationId xmlns:p14="http://schemas.microsoft.com/office/powerpoint/2010/main" val="36811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235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 Чусовой в годы великой отечественной войны.</vt:lpstr>
      <vt:lpstr> Вечером 22 июня 1941 г. на стадионе и в железнодорожном саду состоялись митинги.</vt:lpstr>
      <vt:lpstr>Сколько чусовлян было призвано и отправлено на фронт 1941-1945 годах? 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был построен чусовлянами бронепоезд и как он назывался?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Школа14</dc:creator>
  <cp:lastModifiedBy>Школа14</cp:lastModifiedBy>
  <cp:revision>20</cp:revision>
  <dcterms:created xsi:type="dcterms:W3CDTF">2015-03-31T06:41:11Z</dcterms:created>
  <dcterms:modified xsi:type="dcterms:W3CDTF">2015-04-06T08:57:57Z</dcterms:modified>
</cp:coreProperties>
</file>