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56" r:id="rId3"/>
    <p:sldId id="257" r:id="rId4"/>
    <p:sldId id="262" r:id="rId5"/>
    <p:sldId id="261" r:id="rId6"/>
    <p:sldId id="263" r:id="rId7"/>
    <p:sldId id="265" r:id="rId8"/>
    <p:sldId id="264" r:id="rId9"/>
    <p:sldId id="266" r:id="rId10"/>
    <p:sldId id="267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4A9F-75FA-4A2B-BC0D-B793E7D1CA7F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02DB4C-372D-4D1E-9121-CD61E86C6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4A9F-75FA-4A2B-BC0D-B793E7D1CA7F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DB4C-372D-4D1E-9121-CD61E86C6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4A9F-75FA-4A2B-BC0D-B793E7D1CA7F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DB4C-372D-4D1E-9121-CD61E86C6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4A9F-75FA-4A2B-BC0D-B793E7D1CA7F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02DB4C-372D-4D1E-9121-CD61E86C6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4A9F-75FA-4A2B-BC0D-B793E7D1CA7F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DB4C-372D-4D1E-9121-CD61E86C66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4A9F-75FA-4A2B-BC0D-B793E7D1CA7F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DB4C-372D-4D1E-9121-CD61E86C6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4A9F-75FA-4A2B-BC0D-B793E7D1CA7F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02DB4C-372D-4D1E-9121-CD61E86C66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4A9F-75FA-4A2B-BC0D-B793E7D1CA7F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DB4C-372D-4D1E-9121-CD61E86C6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4A9F-75FA-4A2B-BC0D-B793E7D1CA7F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DB4C-372D-4D1E-9121-CD61E86C6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4A9F-75FA-4A2B-BC0D-B793E7D1CA7F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DB4C-372D-4D1E-9121-CD61E86C66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4A9F-75FA-4A2B-BC0D-B793E7D1CA7F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DB4C-372D-4D1E-9121-CD61E86C66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FE4A9F-75FA-4A2B-BC0D-B793E7D1CA7F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02DB4C-372D-4D1E-9121-CD61E86C66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Georgia" pitchFamily="18" charset="0"/>
              </a:rPr>
              <a:t>Мы  и наши имена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6802" name="Picture 2" descr="Посещение группы кратковременного пребывания для детей от 3 до 6 лет в детской студии &quot;Baby Studio Пять Звезд&quot; (Скидки в Вороне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99288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Аватары от Admin Cтраница 4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275" y="73274"/>
            <a:ext cx="6452069" cy="6596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Синдром Золушки ДЕТСКАЯ ПСИХ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572500" cy="6334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salochka.3dn.ru/_nw/0/52288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73" y="332656"/>
            <a:ext cx="7872875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916016"/>
          </a:xfrm>
        </p:spPr>
        <p:txBody>
          <a:bodyPr/>
          <a:lstStyle/>
          <a:p>
            <a:pPr algn="ctr"/>
            <a:r>
              <a:rPr lang="ru-RU" b="1" i="1" dirty="0" smtClean="0">
                <a:latin typeface="Constantia" pitchFamily="18" charset="0"/>
              </a:rPr>
              <a:t>Спасибо за внимание!</a:t>
            </a:r>
            <a:endParaRPr lang="ru-RU" b="1" i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Stephen Gjertson/ Храните детей - это море цве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200 русских живописцев.Заключительная часть. &quot; ALLDAY - народный сайт о дизай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6526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Georgia" pitchFamily="18" charset="0"/>
              </a:rPr>
              <a:t>Имена в древней </a:t>
            </a:r>
            <a:r>
              <a:rPr lang="ru-RU" b="1" i="1" dirty="0" err="1" smtClean="0">
                <a:latin typeface="Georgia" pitchFamily="18" charset="0"/>
              </a:rPr>
              <a:t>руси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&quot;Отнимите у русского народа поэзию, уничтожьте его веселый разгул, лишите его игр, и наша народность останется без творчества, 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847331" cy="4968552"/>
          </a:xfrm>
          <a:prstGeom prst="rect">
            <a:avLst/>
          </a:prstGeom>
          <a:noFill/>
        </p:spPr>
      </p:pic>
      <p:pic>
        <p:nvPicPr>
          <p:cNvPr id="69634" name="Picture 2" descr="страница номер три: Дети 19 век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24" y="1268760"/>
            <a:ext cx="8533456" cy="5405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История Новгорода - Раздробленность Руси - Фото по истор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623375" cy="3312368"/>
          </a:xfrm>
          <a:prstGeom prst="rect">
            <a:avLst/>
          </a:prstGeom>
          <a:noFill/>
        </p:spPr>
      </p:pic>
      <p:pic>
        <p:nvPicPr>
          <p:cNvPr id="67588" name="Picture 4" descr="История шко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36912"/>
            <a:ext cx="4981575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6" name="Picture 6" descr="Размышления Записки Белого Волка Страница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7" y="3230348"/>
            <a:ext cx="4496833" cy="3367004"/>
          </a:xfrm>
          <a:prstGeom prst="rect">
            <a:avLst/>
          </a:prstGeom>
          <a:noFill/>
        </p:spPr>
      </p:pic>
      <p:pic>
        <p:nvPicPr>
          <p:cNvPr id="71682" name="Picture 2" descr="праздники / Поиск по тегам / Ах. Дет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4326612" cy="3496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988024"/>
          </a:xfrm>
        </p:spPr>
        <p:txBody>
          <a:bodyPr/>
          <a:lstStyle/>
          <a:p>
            <a:pPr algn="ctr"/>
            <a:r>
              <a:rPr lang="ru-RU" b="1" i="1" dirty="0" smtClean="0">
                <a:latin typeface="Georgia" pitchFamily="18" charset="0"/>
              </a:rPr>
              <a:t>Сказочные персонажи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Новости литературы Страница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04056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Удалённая работа Работа фрилансера Лазарева Алёна AlenaLazareva Дюймов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5112568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275</TotalTime>
  <Words>14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Мы  и наши имена</vt:lpstr>
      <vt:lpstr>Слайд 2</vt:lpstr>
      <vt:lpstr>Слайд 3</vt:lpstr>
      <vt:lpstr>Имена в древней руси</vt:lpstr>
      <vt:lpstr>Слайд 5</vt:lpstr>
      <vt:lpstr>Слайд 6</vt:lpstr>
      <vt:lpstr>Сказочные персонажи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2014-11-13T19:45:50Z</dcterms:created>
  <dcterms:modified xsi:type="dcterms:W3CDTF">2014-11-14T23:55:51Z</dcterms:modified>
</cp:coreProperties>
</file>