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5" r:id="rId6"/>
    <p:sldId id="272" r:id="rId7"/>
    <p:sldId id="277" r:id="rId8"/>
    <p:sldId id="278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9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90444-9036-4AEA-A2AB-D1E6B9D499B1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3CCF0-2323-4BFB-8C64-DDF0B59B87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4d0ec80b91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4362" y="376237"/>
            <a:ext cx="7915275" cy="610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ovetskie-pehotincy-vedut-oboronitelnyj-boj-v-predgorjah-kavkaz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4444758"/>
            <a:ext cx="3357554" cy="2413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704382_9578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-24"/>
            <a:ext cx="6858024" cy="685802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ole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3714752"/>
            <a:ext cx="3414710" cy="290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3773597_6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98653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15248" y="3500438"/>
            <a:ext cx="4471329" cy="33575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434024231a1a351fc9bf4bc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3" y="428604"/>
            <a:ext cx="9015275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o-berlina-ostaetsja-77-kilometrov-perekur-sovetskih-bojcov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14678" y="4357694"/>
            <a:ext cx="3309934" cy="227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64596015214920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73" y="392885"/>
            <a:ext cx="8027255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NPeFttaiL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3786190"/>
            <a:ext cx="3711667" cy="278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gevnikovo_b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13434" cy="239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70-y_godovschinyi_pobedy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11" y="2714620"/>
            <a:ext cx="8607579" cy="3762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4419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Тысячи букетов разных</a:t>
            </a:r>
            <a:b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Осветили небо в праздник!</a:t>
            </a:r>
            <a:b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темноте букеты эти</a:t>
            </a:r>
            <a:b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Вдруг взрываются:</a:t>
            </a:r>
            <a:b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Всеми красками цветут-</a:t>
            </a:r>
            <a:b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Распускаются…</a:t>
            </a:r>
            <a:b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минуты не живут-</a:t>
            </a:r>
            <a:b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Осыпаются.</a:t>
            </a:r>
            <a:br>
              <a:rPr lang="ru-RU" b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В. </a:t>
            </a:r>
            <a:r>
              <a:rPr lang="ru-RU" b="1" i="1" dirty="0" err="1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Мусатов</a:t>
            </a:r>
            <a:r>
              <a:rPr lang="ru-RU" b="1" i="1" dirty="0" smtClean="0">
                <a:solidFill>
                  <a:srgbClr val="4419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ru-RU" b="1" dirty="0">
              <a:solidFill>
                <a:srgbClr val="4419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ay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382" y="225435"/>
            <a:ext cx="7215237" cy="640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big526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07389" y="-117203"/>
            <a:ext cx="4929222" cy="7092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САЛЮТ ПОБЕДЫ</dc:title>
  <dc:creator>Viper</dc:creator>
  <cp:lastModifiedBy>Viper</cp:lastModifiedBy>
  <cp:revision>30</cp:revision>
  <dcterms:created xsi:type="dcterms:W3CDTF">2015-04-07T11:53:23Z</dcterms:created>
  <dcterms:modified xsi:type="dcterms:W3CDTF">2015-04-10T04:44:54Z</dcterms:modified>
</cp:coreProperties>
</file>