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191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56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84462-E91E-4E69-83F2-7E4D42F2DFA9}" type="datetimeFigureOut">
              <a:rPr lang="ru-RU"/>
              <a:pPr>
                <a:defRPr/>
              </a:pPr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65D19-2D3A-4B93-B06F-FC186A065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B7FE1-48E3-4847-919C-E3E94CAE37AA}" type="datetimeFigureOut">
              <a:rPr lang="ru-RU"/>
              <a:pPr>
                <a:defRPr/>
              </a:pPr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A9B87-2E1E-4D87-90F8-BA349C9643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5834B-32E1-48FC-9E4F-F709B6D30772}" type="datetimeFigureOut">
              <a:rPr lang="ru-RU"/>
              <a:pPr>
                <a:defRPr/>
              </a:pPr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145EF-B081-4309-9D2A-722ED9BFE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44242-E348-4A3F-9B6A-3215130FAD47}" type="datetimeFigureOut">
              <a:rPr lang="ru-RU"/>
              <a:pPr>
                <a:defRPr/>
              </a:pPr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A4DF2-6BE9-4581-BDA5-5A209D56C9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1A180-DA22-4FEE-AA6F-529FF2D78F34}" type="datetimeFigureOut">
              <a:rPr lang="ru-RU"/>
              <a:pPr>
                <a:defRPr/>
              </a:pPr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8D60E-21AE-44E0-AF28-6935B3D4F2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C21FC-B17D-4AB7-BF21-350384CBCAA3}" type="datetimeFigureOut">
              <a:rPr lang="ru-RU"/>
              <a:pPr>
                <a:defRPr/>
              </a:pPr>
              <a:t>10.04.2015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284EC-B5A6-4762-85DB-53EA3EAA58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16FFC-4F98-40CF-90EF-C250AEDE919C}" type="datetimeFigureOut">
              <a:rPr lang="ru-RU"/>
              <a:pPr>
                <a:defRPr/>
              </a:pPr>
              <a:t>10.04.2015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24807-C422-4CA9-9DCB-E00A72010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1DAA5-C2EB-4027-8E1B-283CDE512B83}" type="datetimeFigureOut">
              <a:rPr lang="ru-RU"/>
              <a:pPr>
                <a:defRPr/>
              </a:pPr>
              <a:t>10.04.2015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277E4-0177-4F02-9A5B-848AAEF25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B432C-2CDE-46F8-9609-6B63C12CA41D}" type="datetimeFigureOut">
              <a:rPr lang="ru-RU"/>
              <a:pPr>
                <a:defRPr/>
              </a:pPr>
              <a:t>10.04.2015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93CE3-3DC7-42C7-A037-A0538D03E5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6CB4B-B9D0-44A0-9F29-526CD6ED517F}" type="datetimeFigureOut">
              <a:rPr lang="ru-RU"/>
              <a:pPr>
                <a:defRPr/>
              </a:pPr>
              <a:t>10.04.2015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3EE44-E05A-4DF8-9E85-B12D24859D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F8A70-B089-4795-B559-850E860A6124}" type="datetimeFigureOut">
              <a:rPr lang="ru-RU"/>
              <a:pPr>
                <a:defRPr/>
              </a:pPr>
              <a:t>10.04.2015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7D8A1-B4CD-45B9-844D-0E3ADD4EE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3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71CF1E-6459-41FE-B40C-34DC17497D68}" type="datetimeFigureOut">
              <a:rPr lang="ru-RU"/>
              <a:pPr>
                <a:defRPr/>
              </a:pPr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DC7823-00F2-4C5B-9BF9-B2F54B41A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2571750"/>
            <a:ext cx="77724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ea typeface="Dotum" pitchFamily="34" charset="-127"/>
              </a:rPr>
              <a:t>САЛЮТ ПОБЕДЫ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  <a:ea typeface="Dotum" pitchFamily="34" charset="-127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9451adb326ea4c4f63ace73ae0ed3a1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00430" y="214290"/>
            <a:ext cx="5111750" cy="3549015"/>
          </a:xfrm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14313"/>
            <a:ext cx="3008313" cy="5911850"/>
          </a:xfrm>
        </p:spPr>
        <p:txBody>
          <a:bodyPr rtlCol="0">
            <a:normAutofit fontScale="925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4419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4 года продолжалась война – это 1418 дней и ночей, 34 000 часов, и 27 миллионов погибших людей. 27 миллионов, вы только представьте, если по каждому из этих погибших объявить минуту молчания, то страна будет молчать…32 года.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6" name="Рисунок 5" descr="d483c8373e7eba8e_large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29058" y="3357562"/>
            <a:ext cx="4786314" cy="3286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rMqa5E8U7LE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714744" y="285728"/>
            <a:ext cx="5177412" cy="3143272"/>
          </a:xfrm>
          <a:effectLst>
            <a:softEdge rad="112500"/>
          </a:effectLst>
        </p:spPr>
      </p:pic>
      <p:sp>
        <p:nvSpPr>
          <p:cNvPr id="12291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85750"/>
            <a:ext cx="3008313" cy="5840413"/>
          </a:xfrm>
        </p:spPr>
        <p:txBody>
          <a:bodyPr/>
          <a:lstStyle/>
          <a:p>
            <a:r>
              <a:rPr lang="ru-RU" sz="2000" b="1" smtClean="0">
                <a:solidFill>
                  <a:srgbClr val="441918"/>
                </a:solidFill>
                <a:latin typeface="Georgia" pitchFamily="18" charset="0"/>
              </a:rPr>
              <a:t>В память о погибших на той страшной войне горит вечный огонь во многих городах нашей великой Родины. </a:t>
            </a:r>
          </a:p>
          <a:p>
            <a:r>
              <a:rPr lang="ru-RU" sz="2000" b="1" smtClean="0">
                <a:solidFill>
                  <a:srgbClr val="441918"/>
                </a:solidFill>
                <a:latin typeface="Georgia" pitchFamily="18" charset="0"/>
              </a:rPr>
              <a:t>Самым старейшим из них можно назвать вечный огонь на марсовом поле в городе Ленинград. Он был зажжен 6 ноября 1957 года. И с тех пор ни разу не погас.</a:t>
            </a:r>
          </a:p>
        </p:txBody>
      </p:sp>
      <p:pic>
        <p:nvPicPr>
          <p:cNvPr id="6" name="Рисунок 5" descr="pic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14744" y="3286124"/>
            <a:ext cx="5072066" cy="3367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QpolFQyB4H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2977" y="2500306"/>
            <a:ext cx="6118046" cy="4071945"/>
          </a:xfrm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85750"/>
            <a:ext cx="8258175" cy="22145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4419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 этом году мы отмечаем 70 лет Великой Победы советского народа над немецко-фашистскими захватчиками.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4419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 очень скоро  в небесах над нашей Родиной расцветут Салюты победы, как и 70 лет назад.</a:t>
            </a:r>
            <a:endParaRPr lang="ru-RU" sz="2400" b="1" dirty="0">
              <a:solidFill>
                <a:srgbClr val="4419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501188" y="357188"/>
            <a:ext cx="1785937" cy="71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6572250"/>
          </a:xfrm>
        </p:spPr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>
                <a:solidFill>
                  <a:srgbClr val="4419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Еще тогда нас не было на свете,</a:t>
            </a:r>
            <a:br>
              <a:rPr lang="ru-RU" b="1" i="1" dirty="0">
                <a:solidFill>
                  <a:srgbClr val="4419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b="1" i="1" dirty="0">
                <a:solidFill>
                  <a:srgbClr val="4419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Когда гремел салют из края в край.</a:t>
            </a:r>
            <a:br>
              <a:rPr lang="ru-RU" b="1" i="1" dirty="0">
                <a:solidFill>
                  <a:srgbClr val="4419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b="1" i="1" dirty="0">
                <a:solidFill>
                  <a:srgbClr val="4419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Солдаты, подарили вы планете</a:t>
            </a:r>
            <a:br>
              <a:rPr lang="ru-RU" b="1" i="1" dirty="0">
                <a:solidFill>
                  <a:srgbClr val="4419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b="1" i="1" dirty="0">
                <a:solidFill>
                  <a:srgbClr val="4419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Великий Май, победный Май!</a:t>
            </a:r>
            <a:endParaRPr lang="ru-RU" b="1" dirty="0">
              <a:solidFill>
                <a:srgbClr val="4419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>
                <a:solidFill>
                  <a:srgbClr val="4419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b="1" i="1" dirty="0">
                <a:solidFill>
                  <a:srgbClr val="4419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b="1" i="1" dirty="0">
                <a:solidFill>
                  <a:srgbClr val="4419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Еще тогда нас не было на свете,</a:t>
            </a:r>
            <a:br>
              <a:rPr lang="ru-RU" b="1" i="1" dirty="0">
                <a:solidFill>
                  <a:srgbClr val="4419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b="1" i="1" dirty="0">
                <a:solidFill>
                  <a:srgbClr val="4419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Когда в военной буре огневой,</a:t>
            </a:r>
            <a:br>
              <a:rPr lang="ru-RU" b="1" i="1" dirty="0">
                <a:solidFill>
                  <a:srgbClr val="4419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b="1" i="1" dirty="0">
                <a:solidFill>
                  <a:srgbClr val="4419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Судьбу решая будущих столетий,</a:t>
            </a:r>
            <a:br>
              <a:rPr lang="ru-RU" b="1" i="1" dirty="0">
                <a:solidFill>
                  <a:srgbClr val="4419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b="1" i="1" dirty="0">
                <a:solidFill>
                  <a:srgbClr val="4419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Вы бой вели, священный бой!</a:t>
            </a:r>
            <a:endParaRPr lang="ru-RU" b="1" dirty="0">
              <a:solidFill>
                <a:srgbClr val="4419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>
                <a:solidFill>
                  <a:srgbClr val="4419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b="1" i="1" dirty="0">
                <a:solidFill>
                  <a:srgbClr val="4419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b="1" i="1" dirty="0">
                <a:solidFill>
                  <a:srgbClr val="4419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Еще тогда нас не было на свете,</a:t>
            </a:r>
            <a:br>
              <a:rPr lang="ru-RU" b="1" i="1" dirty="0">
                <a:solidFill>
                  <a:srgbClr val="4419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b="1" i="1" dirty="0">
                <a:solidFill>
                  <a:srgbClr val="4419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Когда с Победой вы домой пришли.</a:t>
            </a:r>
            <a:br>
              <a:rPr lang="ru-RU" b="1" i="1" dirty="0">
                <a:solidFill>
                  <a:srgbClr val="4419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b="1" i="1" dirty="0">
                <a:solidFill>
                  <a:srgbClr val="4419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Солдаты Мая, слава вам навеки</a:t>
            </a:r>
            <a:br>
              <a:rPr lang="ru-RU" b="1" i="1" dirty="0">
                <a:solidFill>
                  <a:srgbClr val="4419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b="1" i="1" dirty="0">
                <a:solidFill>
                  <a:srgbClr val="4419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От всей земли, от всей земли!</a:t>
            </a:r>
            <a:endParaRPr lang="ru-RU" b="1" dirty="0">
              <a:solidFill>
                <a:srgbClr val="4419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Содержимое 6" descr="invasion_rusia_01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57625" y="3071813"/>
            <a:ext cx="5043488" cy="3360737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85750" y="285750"/>
            <a:ext cx="3179763" cy="657225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solidFill>
                  <a:srgbClr val="441918"/>
                </a:solidFill>
                <a:latin typeface="Georgia" pitchFamily="18" charset="0"/>
              </a:rPr>
              <a:t>Была самая короткая ночь в году. Люди мирно спали. И вдруг: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solidFill>
                  <a:srgbClr val="441918"/>
                </a:solidFill>
                <a:latin typeface="Georgia" pitchFamily="18" charset="0"/>
              </a:rPr>
              <a:t>— Война! Война!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solidFill>
                  <a:srgbClr val="441918"/>
                </a:solidFill>
                <a:latin typeface="Georgia" pitchFamily="18" charset="0"/>
              </a:rPr>
              <a:t>22 июня 1941 года на нашу Родину напали немецкие фашисты. Напали словно воры, словно разбойники. Они хотели захватить наши земли, наши города и сёла, а наших людей либо убить, либо сделать своими слугами и рабами. Началась Великая Отечественная война. Она продолжалась четыре года.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100" name="Рисунок 7" descr="292f5afa65836b843fdfe14ddd0284b5_resize_keep_680_None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85750"/>
            <a:ext cx="3976688" cy="298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2297298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0"/>
            <a:ext cx="865261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935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3504" y="642918"/>
            <a:ext cx="3543300" cy="2205114"/>
          </a:xfrm>
          <a:effectLst>
            <a:softEdge rad="112500"/>
          </a:effectLst>
        </p:spPr>
      </p:pic>
      <p:sp>
        <p:nvSpPr>
          <p:cNvPr id="6147" name="Текст 3"/>
          <p:cNvSpPr>
            <a:spLocks noGrp="1"/>
          </p:cNvSpPr>
          <p:nvPr>
            <p:ph type="body" sz="half" idx="2"/>
          </p:nvPr>
        </p:nvSpPr>
        <p:spPr>
          <a:xfrm>
            <a:off x="285750" y="285750"/>
            <a:ext cx="4786313" cy="6572250"/>
          </a:xfrm>
        </p:spPr>
        <p:txBody>
          <a:bodyPr/>
          <a:lstStyle/>
          <a:p>
            <a:r>
              <a:rPr lang="ru-RU" sz="2000" b="1" smtClean="0">
                <a:solidFill>
                  <a:srgbClr val="441918"/>
                </a:solidFill>
                <a:latin typeface="Georgia" pitchFamily="18" charset="0"/>
              </a:rPr>
              <a:t>Нелёгким был путь к победе. Враги напали на нас неожиданно. У них было больше танков и самолётов. Наши армии отступали. Бои шли на земле, в небе, на море. Прогремели великие битвы: Московская, Сталинградская, битва на Курской дуге. 250 дней не сдавался врагу героический Севастополь. 900 дней в страшной блокаде держался мужественный Ленинград. Отважно сражался Кавказ. На Украине, в Белоруссии, в других местах громили захватчиков грозные партизаны. </a:t>
            </a:r>
          </a:p>
          <a:p>
            <a:endParaRPr lang="ru-RU" smtClean="0"/>
          </a:p>
        </p:txBody>
      </p:sp>
      <p:pic>
        <p:nvPicPr>
          <p:cNvPr id="6" name="Рисунок 5" descr="109884266_large_original__2_.jpg"/>
          <p:cNvPicPr>
            <a:picLocks noChangeAspect="1"/>
          </p:cNvPicPr>
          <p:nvPr/>
        </p:nvPicPr>
        <p:blipFill>
          <a:blip r:embed="rId3" cstate="email"/>
          <a:srcRect b="-866"/>
          <a:stretch>
            <a:fillRect/>
          </a:stretch>
        </p:blipFill>
        <p:spPr>
          <a:xfrm>
            <a:off x="5072002" y="3500438"/>
            <a:ext cx="4071998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009-009-Tyl-v-gody-VOV.jpg"/>
          <p:cNvPicPr>
            <a:picLocks noGrp="1" noChangeAspect="1"/>
          </p:cNvPicPr>
          <p:nvPr>
            <p:ph idx="1"/>
          </p:nvPr>
        </p:nvPicPr>
        <p:blipFill>
          <a:blip r:embed="rId2"/>
          <a:srcRect l="2733" t="9400" r="2235" b="8613"/>
          <a:stretch>
            <a:fillRect/>
          </a:stretch>
        </p:blipFill>
        <p:spPr>
          <a:xfrm>
            <a:off x="4000496" y="285728"/>
            <a:ext cx="4857784" cy="3143272"/>
          </a:xfrm>
          <a:effectLst>
            <a:softEdge rad="112500"/>
          </a:effectLst>
        </p:spPr>
      </p:pic>
      <p:sp>
        <p:nvSpPr>
          <p:cNvPr id="7171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85750"/>
            <a:ext cx="3008313" cy="5840413"/>
          </a:xfrm>
        </p:spPr>
        <p:txBody>
          <a:bodyPr/>
          <a:lstStyle/>
          <a:p>
            <a:r>
              <a:rPr lang="ru-RU" sz="2000" b="1" smtClean="0">
                <a:solidFill>
                  <a:srgbClr val="441918"/>
                </a:solidFill>
                <a:latin typeface="Georgia" pitchFamily="18" charset="0"/>
              </a:rPr>
              <a:t>Миллионы людей, в том числе и дети, трудились у заводских станков и на полях страны. Советские люди (Советский Союз — так называлась в те годы наша страна) делали всё, чтобы остановить фашистов. Даже в самые тяжёлые дни они твёрдо верили: «Враг будет разбит! Победа будет за нами!»</a:t>
            </a:r>
            <a:endParaRPr lang="ru-RU" sz="2000" smtClean="0"/>
          </a:p>
        </p:txBody>
      </p:sp>
      <p:pic>
        <p:nvPicPr>
          <p:cNvPr id="6" name="Рисунок 5" descr="1380021485_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500562" y="3500438"/>
            <a:ext cx="4048131" cy="2947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28625"/>
            <a:ext cx="8686800" cy="5697538"/>
          </a:xfrm>
        </p:spPr>
        <p:txBody>
          <a:bodyPr/>
          <a:lstStyle/>
          <a:p>
            <a:r>
              <a:rPr lang="ru-RU" sz="2000" b="1" smtClean="0">
                <a:solidFill>
                  <a:srgbClr val="441918"/>
                </a:solidFill>
                <a:latin typeface="Georgia" pitchFamily="18" charset="0"/>
              </a:rPr>
              <a:t>И вот пришёл день, когда наступление захватчиков было остановлено. Советские армии погнали фашистов с родной земли.</a:t>
            </a:r>
          </a:p>
          <a:p>
            <a:endParaRPr lang="ru-RU" smtClean="0"/>
          </a:p>
        </p:txBody>
      </p:sp>
      <p:pic>
        <p:nvPicPr>
          <p:cNvPr id="6" name="Рисунок 5" descr="f80a63ecd02ed1e340686607ce82ae8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285720" y="1643050"/>
            <a:ext cx="5143506" cy="4114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0A986FD4-6B67-4F10-90BD-B34D4EF40E90_mw1024_mh1024_s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4929190" y="3857628"/>
            <a:ext cx="3929090" cy="2597651"/>
          </a:xfrm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foto_02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429124" y="785794"/>
            <a:ext cx="4492628" cy="3071834"/>
          </a:xfrm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85750"/>
            <a:ext cx="3008313" cy="584041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441918"/>
                </a:solidFill>
                <a:latin typeface="Georgia" pitchFamily="18" charset="0"/>
              </a:rPr>
              <a:t>И снова битвы, битвы, бои, сражения. Всё мощнее, всё несокрушимей удары советских войск. И наступил самый долгожданный, самый великий день. Наши солдаты дошли до границ Германии и штурмом взяли столицу фашистов — город Берлин. Был 1945 год. Цвела весна. Был месяц май.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7" name="Рисунок 6" descr="4ffafe751a35f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43305" y="3000372"/>
            <a:ext cx="4434083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786313"/>
            <a:ext cx="8472488" cy="133985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4419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Фашисты признали полное своё поражение 9 мая 1945 года. С той поры этот день стал нашим великим праздником — Днём Победы.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7" name="Рисунок 6" descr="919939_369655936487733_234507095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928926" y="285728"/>
            <a:ext cx="5929322" cy="4086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66619543.jpg"/>
          <p:cNvPicPr>
            <a:picLocks noChangeAspect="1"/>
          </p:cNvPicPr>
          <p:nvPr/>
        </p:nvPicPr>
        <p:blipFill>
          <a:blip r:embed="rId3" cstate="email"/>
          <a:srcRect b="-1658"/>
          <a:stretch>
            <a:fillRect/>
          </a:stretch>
        </p:blipFill>
        <p:spPr>
          <a:xfrm>
            <a:off x="142844" y="928670"/>
            <a:ext cx="3374669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402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Arial</vt:lpstr>
      <vt:lpstr>Georgia</vt:lpstr>
      <vt:lpstr>Dotum</vt:lpstr>
      <vt:lpstr>Тема Office</vt:lpstr>
      <vt:lpstr>САЛЮТ ПОБЕДЫ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САЛЮТ ПОБЕДЫ</dc:title>
  <dc:creator>Viper</dc:creator>
  <cp:lastModifiedBy>Viper</cp:lastModifiedBy>
  <cp:revision>28</cp:revision>
  <dcterms:created xsi:type="dcterms:W3CDTF">2015-04-07T11:53:23Z</dcterms:created>
  <dcterms:modified xsi:type="dcterms:W3CDTF">2015-04-10T04:19:51Z</dcterms:modified>
</cp:coreProperties>
</file>