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5" r:id="rId14"/>
    <p:sldId id="266" r:id="rId15"/>
    <p:sldId id="267" r:id="rId16"/>
    <p:sldId id="268" r:id="rId17"/>
    <p:sldId id="269" r:id="rId18"/>
    <p:sldId id="279" r:id="rId19"/>
    <p:sldId id="273" r:id="rId20"/>
    <p:sldId id="272" r:id="rId21"/>
    <p:sldId id="278" r:id="rId22"/>
    <p:sldId id="274" r:id="rId23"/>
    <p:sldId id="275" r:id="rId24"/>
    <p:sldId id="276" r:id="rId25"/>
    <p:sldId id="277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2" autoAdjust="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Мы пока что просто школьники,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Но уже волшебники чуть-чуть.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Нарисуем ярким свое будущее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И дальнейший в жизни путь.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Нарисуем все, о чем мечтаем,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70C0"/>
                </a:solidFill>
                <a:latin typeface="Arno Pro Caption" pitchFamily="18" charset="0"/>
                <a:ea typeface="Calibri" pitchFamily="34" charset="0"/>
                <a:cs typeface="Arial" pitchFamily="34" charset="0"/>
              </a:rPr>
              <a:t>Нарисуем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 все, чего хотим.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Хоть пока еще в мечтах летаем,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Вскоре все мы в жизни воплотим!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Станем мастерами дела,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Будем мы шедевры создавать.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Корабли водить мы будем смело,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В космос на экскурсию летать.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Новые рекорды установим,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Горизонты славы покорим.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Captio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Хоть пока мы просто школьники,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ea typeface="Calibri" pitchFamily="34" charset="0"/>
                <a:cs typeface="Arial" pitchFamily="34" charset="0"/>
              </a:rPr>
              <a:t>Но уже мы чудеса творим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Captio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609600"/>
            <a:ext cx="8610600" cy="5668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33400"/>
            <a:ext cx="8534400" cy="584112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81000"/>
            <a:ext cx="8610600" cy="613956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8686800" cy="6400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81000"/>
            <a:ext cx="8591474" cy="61261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533400"/>
            <a:ext cx="8686800" cy="583856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30658"/>
            <a:ext cx="8534400" cy="575064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"/>
            <a:ext cx="8382000" cy="651961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8684283" cy="61365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иночка\Desktop\Без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96325" cy="6092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иночка\Desktop\Сайт класса\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72525" cy="6109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8702273" cy="5668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33628"/>
            <a:ext cx="8763000" cy="605221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686800" cy="592365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533400"/>
            <a:ext cx="8686800" cy="57791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33400"/>
            <a:ext cx="8610600" cy="60212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"/>
            <a:ext cx="8565279" cy="652582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614244" cy="6172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762000"/>
            <a:ext cx="8841593" cy="5440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Мы рисуем на доске все, что так давно хотели.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Черно-белые сюжеты про самих себя.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Передать смогли рисунком то, что не выразить словами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Какие Мы, на самом деле, все вместе, ты и 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Взяв палитру ярких красок, сможем мир наш разукрасить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Поделиться настроением, улыбнись в ответ.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Все мы разные, но все- же есть то, что нас объединяет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no Pro Caption" pitchFamily="18" charset="0"/>
              </a:rPr>
              <a:t>Очень любим мы свой класс, лучше его нет!!!</a:t>
            </a:r>
            <a:endParaRPr lang="ru-RU" b="1" i="1" dirty="0">
              <a:solidFill>
                <a:srgbClr val="0070C0"/>
              </a:solidFill>
              <a:latin typeface="Arno Pro Captio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533400"/>
            <a:ext cx="8763000" cy="593088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имени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457200"/>
            <a:ext cx="8610600" cy="598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иночка\Desktop\Сайт класса\Без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77262" cy="60751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609600"/>
            <a:ext cx="8810247" cy="5668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очка\Desktop\Сайт класса\Безимени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76300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"/>
            <a:ext cx="8153401" cy="657356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иночка\Desktop\Сайт класса\Безимени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580986" cy="58068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167</Words>
  <PresentationFormat>Экран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Полиночка</dc:creator>
  <cp:lastModifiedBy>ПОЛИНОЧКА</cp:lastModifiedBy>
  <cp:revision>41</cp:revision>
  <dcterms:created xsi:type="dcterms:W3CDTF">2014-09-11T11:43:48Z</dcterms:created>
  <dcterms:modified xsi:type="dcterms:W3CDTF">2015-04-09T13:07:08Z</dcterms:modified>
</cp:coreProperties>
</file>