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3C797A-C53D-4DB1-B960-A29D17A26743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8A3E15-45A3-404F-96FC-348AABBAE3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3C797A-C53D-4DB1-B960-A29D17A26743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8A3E15-45A3-404F-96FC-348AABBAE3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3C797A-C53D-4DB1-B960-A29D17A26743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8A3E15-45A3-404F-96FC-348AABBAE3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3C797A-C53D-4DB1-B960-A29D17A26743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8A3E15-45A3-404F-96FC-348AABBAE3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3C797A-C53D-4DB1-B960-A29D17A26743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8A3E15-45A3-404F-96FC-348AABBAE3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3C797A-C53D-4DB1-B960-A29D17A26743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8A3E15-45A3-404F-96FC-348AABBAE3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3C797A-C53D-4DB1-B960-A29D17A26743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8A3E15-45A3-404F-96FC-348AABBAE3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3C797A-C53D-4DB1-B960-A29D17A26743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8A3E15-45A3-404F-96FC-348AABBAE3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3C797A-C53D-4DB1-B960-A29D17A26743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8A3E15-45A3-404F-96FC-348AABBAE3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3C797A-C53D-4DB1-B960-A29D17A26743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8A3E15-45A3-404F-96FC-348AABBAE3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3C797A-C53D-4DB1-B960-A29D17A26743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8A3E15-45A3-404F-96FC-348AABBAE3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A3C797A-C53D-4DB1-B960-A29D17A26743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38A3E15-45A3-404F-96FC-348AABBAE3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Osennyaya_pora._Detskie_pesenki_-_Osen_Postuchalas_K_Nam_(get-tune.net).mp3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012-09-14_1234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1600" y="980728"/>
            <a:ext cx="72008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10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«Краски </a:t>
            </a:r>
          </a:p>
          <a:p>
            <a:pPr algn="ctr"/>
            <a:r>
              <a:rPr lang="ru-RU" sz="10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</a:t>
            </a:r>
            <a:r>
              <a:rPr lang="ru-RU" sz="10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сени»</a:t>
            </a:r>
            <a:endParaRPr lang="ru-RU" sz="10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нверт Осенняя пор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980728"/>
            <a:ext cx="8100392" cy="456945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e2acdfc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9457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14673470_bezimeni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web101010_7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88640"/>
            <a:ext cx="4248472" cy="371703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Содержимое 5" descr="origina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898022"/>
            <a:ext cx="4355976" cy="395997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70828841103301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61369" y="0"/>
            <a:ext cx="9205369" cy="6858000"/>
          </a:xfrm>
        </p:spPr>
      </p:pic>
      <p:pic>
        <p:nvPicPr>
          <p:cNvPr id="5" name="Osennyaya_pora._Detskie_pesenki_-_Osen_Postuchalas_K_Nam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2692_6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870960"/>
            <a:ext cx="4499992" cy="2987040"/>
          </a:xfrm>
        </p:spPr>
      </p:pic>
      <p:pic>
        <p:nvPicPr>
          <p:cNvPr id="6" name="Содержимое 5" descr="Osenniy-park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9" y="3833664"/>
            <a:ext cx="4499992" cy="3024336"/>
          </a:xfrm>
        </p:spPr>
      </p:pic>
      <p:pic>
        <p:nvPicPr>
          <p:cNvPr id="1026" name="Picture 2" descr="C:\Users\user\Desktop\autumn_painting_rybakow_art_3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1" cy="36450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езиновые-сапог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941168"/>
            <a:ext cx="1306951" cy="1916832"/>
          </a:xfrm>
          <a:prstGeom prst="rect">
            <a:avLst/>
          </a:prstGeom>
        </p:spPr>
      </p:pic>
      <p:pic>
        <p:nvPicPr>
          <p:cNvPr id="5" name="Рисунок 4" descr="Куртка-джинсова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82238" y="2204865"/>
            <a:ext cx="1461762" cy="2088232"/>
          </a:xfrm>
          <a:prstGeom prst="rect">
            <a:avLst/>
          </a:prstGeom>
        </p:spPr>
      </p:pic>
      <p:pic>
        <p:nvPicPr>
          <p:cNvPr id="6" name="Рисунок 5" descr="Курт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9" y="2204864"/>
            <a:ext cx="1325622" cy="1944216"/>
          </a:xfrm>
          <a:prstGeom prst="rect">
            <a:avLst/>
          </a:prstGeom>
        </p:spPr>
      </p:pic>
      <p:pic>
        <p:nvPicPr>
          <p:cNvPr id="7" name="Рисунок 6" descr="Плащ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0"/>
            <a:ext cx="1352460" cy="1944216"/>
          </a:xfrm>
          <a:prstGeom prst="rect">
            <a:avLst/>
          </a:prstGeom>
        </p:spPr>
      </p:pic>
      <p:pic>
        <p:nvPicPr>
          <p:cNvPr id="9" name="Рисунок 8" descr="Шап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73182" y="4941168"/>
            <a:ext cx="1250108" cy="1916832"/>
          </a:xfrm>
          <a:prstGeom prst="rect">
            <a:avLst/>
          </a:prstGeom>
        </p:spPr>
      </p:pic>
      <p:pic>
        <p:nvPicPr>
          <p:cNvPr id="10" name="Рисунок 9" descr="Перчатки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5856" y="4953000"/>
            <a:ext cx="1295400" cy="1905000"/>
          </a:xfrm>
          <a:prstGeom prst="rect">
            <a:avLst/>
          </a:prstGeom>
        </p:spPr>
      </p:pic>
      <p:pic>
        <p:nvPicPr>
          <p:cNvPr id="11" name="Рисунок 10" descr="Ботинки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35696" y="0"/>
            <a:ext cx="1244263" cy="1944216"/>
          </a:xfrm>
          <a:prstGeom prst="rect">
            <a:avLst/>
          </a:prstGeom>
        </p:spPr>
      </p:pic>
      <p:pic>
        <p:nvPicPr>
          <p:cNvPr id="2050" name="Picture 2" descr="G:\одежда\Кофт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8344" y="4953000"/>
            <a:ext cx="1295400" cy="1905000"/>
          </a:xfrm>
          <a:prstGeom prst="rect">
            <a:avLst/>
          </a:prstGeom>
          <a:noFill/>
        </p:spPr>
      </p:pic>
      <p:pic>
        <p:nvPicPr>
          <p:cNvPr id="2051" name="Picture 3" descr="G:\одежда\Комбинезон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176" y="4953000"/>
            <a:ext cx="1295400" cy="1905000"/>
          </a:xfrm>
          <a:prstGeom prst="rect">
            <a:avLst/>
          </a:prstGeom>
          <a:noFill/>
        </p:spPr>
      </p:pic>
      <p:pic>
        <p:nvPicPr>
          <p:cNvPr id="2052" name="Picture 4" descr="G:\одежда\Варежки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5856" y="0"/>
            <a:ext cx="1295400" cy="1905000"/>
          </a:xfrm>
          <a:prstGeom prst="rect">
            <a:avLst/>
          </a:prstGeom>
          <a:noFill/>
        </p:spPr>
      </p:pic>
      <p:pic>
        <p:nvPicPr>
          <p:cNvPr id="2053" name="Picture 5" descr="G:\одежда\Джинсы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88024" y="0"/>
            <a:ext cx="1295400" cy="1905000"/>
          </a:xfrm>
          <a:prstGeom prst="rect">
            <a:avLst/>
          </a:prstGeom>
          <a:noFill/>
        </p:spPr>
      </p:pic>
      <p:pic>
        <p:nvPicPr>
          <p:cNvPr id="2054" name="Picture 6" descr="G:\одежда\Пальто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28184" y="0"/>
            <a:ext cx="1295400" cy="1905000"/>
          </a:xfrm>
          <a:prstGeom prst="rect">
            <a:avLst/>
          </a:prstGeom>
          <a:noFill/>
        </p:spPr>
      </p:pic>
      <p:pic>
        <p:nvPicPr>
          <p:cNvPr id="2055" name="Picture 7" descr="G:\одежда\Носки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68344" y="0"/>
            <a:ext cx="1295400" cy="1905000"/>
          </a:xfrm>
          <a:prstGeom prst="rect">
            <a:avLst/>
          </a:prstGeom>
          <a:noFill/>
        </p:spPr>
      </p:pic>
      <p:pic>
        <p:nvPicPr>
          <p:cNvPr id="2057" name="Picture 9" descr="G:\одежда\Плащ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953000"/>
            <a:ext cx="1295400" cy="1905000"/>
          </a:xfrm>
          <a:prstGeom prst="rect">
            <a:avLst/>
          </a:prstGeom>
          <a:noFill/>
        </p:spPr>
      </p:pic>
      <p:pic>
        <p:nvPicPr>
          <p:cNvPr id="2059" name="Picture 11" descr="http://novorozhdennyj.ru/wp-content/uploads/2011/04/osennij-reb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483768" y="2060848"/>
            <a:ext cx="4286250" cy="26642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</TotalTime>
  <Words>4</Words>
  <Application>Microsoft Office PowerPoint</Application>
  <PresentationFormat>Экран (4:3)</PresentationFormat>
  <Paragraphs>2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UralSOFT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RePack by SPecialiST</cp:lastModifiedBy>
  <cp:revision>3</cp:revision>
  <dcterms:created xsi:type="dcterms:W3CDTF">2014-11-04T12:26:16Z</dcterms:created>
  <dcterms:modified xsi:type="dcterms:W3CDTF">2015-04-12T07:02:01Z</dcterms:modified>
</cp:coreProperties>
</file>