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23362-B34E-4590-B488-A28354322DD8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2A21B-8F8B-4DAE-B62F-42310E76A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A21B-8F8B-4DAE-B62F-42310E76A3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 лет назад, когда люди еще не умели ткать ткани, они даже не знали, что это такое, они ходили раздетыми.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A21B-8F8B-4DAE-B62F-42310E76A3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 человек стал охотится, чтобы добыть себе пропитание,  и вдруг однажды заметил, что шкура мягкая и теплая и надел 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A21B-8F8B-4DAE-B62F-42310E76A3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Может, люди у птиц подсмотрели, как они вьют гнёзда , а может сами догадались, что некоторые травы и растения обладают таким эластичным свойством, что можно плести. Из льна стали прясть льняное полотно для одежды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A21B-8F8B-4DAE-B62F-42310E76A3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хлопка пряли хлопковое полотно.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A21B-8F8B-4DAE-B62F-42310E76A34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люди изготовили простейший станок.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A21B-8F8B-4DAE-B62F-42310E76A3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и до сих пор ткани ткут, только для этого придумали удобные большие ткацкие станки.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A21B-8F8B-4DAE-B62F-42310E76A34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когда-нибудь видели паука в паутине? Паук плетет тонкую паутину, а шелкопряд шелковую нить. Шелк приятен на ощупь, в одежде из шелка не жарко летом.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A21B-8F8B-4DAE-B62F-42310E76A34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Различные</a:t>
            </a:r>
            <a:r>
              <a:rPr lang="ru-RU" baseline="0" dirty="0" smtClean="0"/>
              <a:t> животные дают человеку шерсть. Получается натуральная пряжа, из которой вяжут тёплые зимние вещи.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A21B-8F8B-4DAE-B62F-42310E76A3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E0F1-05A1-4CED-BAC7-EC72585F437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28F8E-303E-492D-A933-2C69A59A6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E0F1-05A1-4CED-BAC7-EC72585F437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8F8E-303E-492D-A933-2C69A59A6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E0F1-05A1-4CED-BAC7-EC72585F437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8F8E-303E-492D-A933-2C69A59A6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68E0F1-05A1-4CED-BAC7-EC72585F437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9128F8E-303E-492D-A933-2C69A59A6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E0F1-05A1-4CED-BAC7-EC72585F437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8F8E-303E-492D-A933-2C69A59A6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E0F1-05A1-4CED-BAC7-EC72585F437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8F8E-303E-492D-A933-2C69A59A6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8F8E-303E-492D-A933-2C69A59A6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E0F1-05A1-4CED-BAC7-EC72585F437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E0F1-05A1-4CED-BAC7-EC72585F437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8F8E-303E-492D-A933-2C69A59A6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E0F1-05A1-4CED-BAC7-EC72585F437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8F8E-303E-492D-A933-2C69A59A6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68E0F1-05A1-4CED-BAC7-EC72585F437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128F8E-303E-492D-A933-2C69A59A6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E0F1-05A1-4CED-BAC7-EC72585F437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28F8E-303E-492D-A933-2C69A59A6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68E0F1-05A1-4CED-BAC7-EC72585F4379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9128F8E-303E-492D-A933-2C69A59A6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567928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764704"/>
            <a:ext cx="5472608" cy="4896544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Ознакомление  детей   подготовительной группы 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с  </a:t>
            </a:r>
            <a:r>
              <a:rPr lang="ru-RU" sz="2000" b="1" dirty="0" smtClean="0">
                <a:solidFill>
                  <a:srgbClr val="FF0000"/>
                </a:solidFill>
              </a:rPr>
              <a:t>окружающим миром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тема занятия:«</a:t>
            </a:r>
            <a:r>
              <a:rPr lang="ru-RU" sz="2000" dirty="0" smtClean="0">
                <a:solidFill>
                  <a:srgbClr val="FF0000"/>
                </a:solidFill>
              </a:rPr>
              <a:t>Т</a:t>
            </a:r>
            <a:r>
              <a:rPr lang="ru-RU" sz="2000" b="1" dirty="0" smtClean="0">
                <a:solidFill>
                  <a:srgbClr val="FF0000"/>
                </a:solidFill>
              </a:rPr>
              <a:t>кани всякие нужны»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                   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>Программное содержание:</a:t>
            </a:r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>расширение и уточнение представлений детей о человеке в истории и культуре (продолжение знакомства с историей возникновения одежды, с орудиями труда, которые применяются и применялись при изготовлении одежды); расширение естественнонаучных представлений (формирование знаний о происхождении материалов используемых для производства одежды); обобщить знания детей о натуральных и искусственных видах ткани , об их происхождении.</a:t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13176"/>
            <a:ext cx="8280920" cy="1152128"/>
          </a:xfrm>
        </p:spPr>
        <p:txBody>
          <a:bodyPr anchor="ctr">
            <a:normAutofit/>
          </a:bodyPr>
          <a:lstStyle/>
          <a:p>
            <a:pPr lvl="2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39248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788024" y="404664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Шелкопряд  прядёт шелковую нить. Таких гусениц специально разводят и питаются они  листьями одного Тутового дерева, растет оно только в теплолюбивых странах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 l="15958" r="8399"/>
          <a:stretch>
            <a:fillRect/>
          </a:stretch>
        </p:blipFill>
        <p:spPr bwMode="auto">
          <a:xfrm>
            <a:off x="4788024" y="2636912"/>
            <a:ext cx="4032448" cy="39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52400"/>
            <a:ext cx="4608512" cy="1764432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Picture 8" descr="http://im3-tub-ru.yandex.net/i?id=1753195ee248802aa8a558275ec1df1b-55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952328" cy="2808312"/>
          </a:xfrm>
          <a:prstGeom prst="rect">
            <a:avLst/>
          </a:prstGeom>
          <a:noFill/>
        </p:spPr>
      </p:pic>
      <p:pic>
        <p:nvPicPr>
          <p:cNvPr id="7" name="Picture 14" descr="http://im0-tub-ru.yandex.net/i?id=80328c87a71a172345564fa0bce51e6e-103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0648"/>
            <a:ext cx="2952328" cy="2580878"/>
          </a:xfrm>
          <a:prstGeom prst="rect">
            <a:avLst/>
          </a:prstGeom>
          <a:noFill/>
        </p:spPr>
      </p:pic>
      <p:pic>
        <p:nvPicPr>
          <p:cNvPr id="10" name="Picture 2" descr="http://im3-tub-ru.yandex.net/i?id=aabaad2c36d2cf72cf3668a96e591c4b-118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852936"/>
            <a:ext cx="3622500" cy="3312000"/>
          </a:xfrm>
          <a:prstGeom prst="rect">
            <a:avLst/>
          </a:prstGeom>
          <a:noFill/>
        </p:spPr>
      </p:pic>
      <p:pic>
        <p:nvPicPr>
          <p:cNvPr id="13" name="Picture 10" descr="http://im0-tub-ru.yandex.net/i?id=d53502ed2105b70f5fb95476f305ff69-85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60648"/>
            <a:ext cx="2880320" cy="2808312"/>
          </a:xfrm>
          <a:prstGeom prst="rect">
            <a:avLst/>
          </a:prstGeom>
          <a:noFill/>
        </p:spPr>
      </p:pic>
      <p:pic>
        <p:nvPicPr>
          <p:cNvPr id="14" name="Picture 6" descr="http://im1-tub-ru.yandex.net/i?id=24c72a389254de99b8b3bfc616fc1c1d-50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068960"/>
            <a:ext cx="3210240" cy="3096088"/>
          </a:xfrm>
          <a:prstGeom prst="rect">
            <a:avLst/>
          </a:prstGeom>
          <a:noFill/>
        </p:spPr>
      </p:pic>
      <p:pic>
        <p:nvPicPr>
          <p:cNvPr id="15" name="Picture 12" descr="http://im2-tub-ru.yandex.net/i?id=0e38b22d176c15b8e3a8f0a9317e3f89-78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140968"/>
            <a:ext cx="203040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                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юзер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8362" y="2405149"/>
            <a:ext cx="2107276" cy="2809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476672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Презентацию  для вас составила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воспитатель первой категории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МБДОУ детский сад №148 «</a:t>
            </a:r>
            <a:r>
              <a:rPr lang="ru-RU" dirty="0" err="1" smtClean="0">
                <a:solidFill>
                  <a:srgbClr val="FF0000"/>
                </a:solidFill>
              </a:rPr>
              <a:t>Ильиночка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г.Новокузнецка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Кузнецова Татьяна Анатольевна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064896" cy="720080"/>
          </a:xfrm>
        </p:spPr>
        <p:txBody>
          <a:bodyPr>
            <a:normAutofit lnSpcReduction="10000"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    Одежда первобытных людей из листьев и травы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840760" cy="6206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 </a:t>
            </a:r>
            <a:r>
              <a:rPr lang="ru-RU" sz="2000" b="1" u="sng" dirty="0" smtClean="0">
                <a:solidFill>
                  <a:srgbClr val="FF0000"/>
                </a:solidFill>
              </a:rPr>
              <a:t>Первобытный человек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Первобытное племя Короваи в Новой Гвинее Записи I love Inter…"/>
          <p:cNvPicPr/>
          <p:nvPr/>
        </p:nvPicPr>
        <p:blipFill>
          <a:blip r:embed="rId3" cstate="print"/>
          <a:srcRect l="13752"/>
          <a:stretch>
            <a:fillRect/>
          </a:stretch>
        </p:blipFill>
        <p:spPr bwMode="auto">
          <a:xfrm>
            <a:off x="4572000" y="1052736"/>
            <a:ext cx="4284241" cy="4906721"/>
          </a:xfrm>
          <a:prstGeom prst="rect">
            <a:avLst/>
          </a:prstGeom>
          <a:noFill/>
        </p:spPr>
      </p:pic>
      <p:pic>
        <p:nvPicPr>
          <p:cNvPr id="7" name="Рисунок 6" descr="http://im1-tub-ru.yandex.net/i?id=6befaca342086dbe4a3a2f2fd3c174fa-66-144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424847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>
                <a:solidFill>
                  <a:srgbClr val="FF0000"/>
                </a:solidFill>
              </a:rPr>
              <a:t/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>               </a:t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932040" y="1124744"/>
            <a:ext cx="39604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к охотились первобытные люди &quot; сайт с ответами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5118" t="5249" r="2756" b="4199"/>
          <a:stretch>
            <a:fillRect/>
          </a:stretch>
        </p:blipFill>
        <p:spPr bwMode="auto">
          <a:xfrm>
            <a:off x="395536" y="1124744"/>
            <a:ext cx="4608512" cy="5400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404665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b="1" u="sng" dirty="0" smtClean="0">
                <a:solidFill>
                  <a:srgbClr val="FF0000"/>
                </a:solidFill>
              </a:rPr>
              <a:t>Первобытный человек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b="1" dirty="0" smtClean="0">
                <a:solidFill>
                  <a:srgbClr val="FF0000"/>
                </a:solidFill>
              </a:rPr>
              <a:t>Человек надел пояс из шкур животных.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3717032"/>
            <a:ext cx="2952328" cy="25202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868144" y="3861048"/>
            <a:ext cx="2880320" cy="1440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" name="Содержимое 3"/>
          <p:cNvPicPr>
            <a:picLocks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 bwMode="auto">
          <a:xfrm>
            <a:off x="251520" y="332656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«Белое золото» или как собирают хлопок"/>
          <p:cNvPicPr>
            <a:picLocks noGrp="1"/>
          </p:cNvPicPr>
          <p:nvPr>
            <p:ph idx="1"/>
          </p:nvPr>
        </p:nvPicPr>
        <p:blipFill>
          <a:blip r:embed="rId3" cstate="print">
            <a:lum bright="-20000" contrast="10000"/>
          </a:blip>
          <a:srcRect r="31496"/>
          <a:stretch>
            <a:fillRect/>
          </a:stretch>
        </p:blipFill>
        <p:spPr bwMode="auto">
          <a:xfrm>
            <a:off x="611560" y="332656"/>
            <a:ext cx="532859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«Белое золото» или как собирают хлопок"/>
          <p:cNvPicPr>
            <a:picLocks/>
          </p:cNvPicPr>
          <p:nvPr/>
        </p:nvPicPr>
        <p:blipFill>
          <a:blip r:embed="rId4" cstate="print">
            <a:lum contrast="40000"/>
          </a:blip>
          <a:srcRect l="15921" t="9311"/>
          <a:stretch>
            <a:fillRect/>
          </a:stretch>
        </p:blipFill>
        <p:spPr bwMode="auto">
          <a:xfrm>
            <a:off x="5004048" y="332656"/>
            <a:ext cx="38884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84168" y="3573016"/>
            <a:ext cx="2664296" cy="2304256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Хлопковое поле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Цветок хлопка похож  на  коробочку, которая заполнена ватой.  Это растение любит солнце, воду, поэтому растёт  в тёплых странах.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lum bright="-10000" contrast="40000"/>
          </a:blip>
          <a:stretch>
            <a:fillRect/>
          </a:stretch>
        </p:blipFill>
        <p:spPr bwMode="auto">
          <a:xfrm>
            <a:off x="323528" y="404664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3"/>
          <p:cNvPicPr>
            <a:picLocks noGrp="1"/>
          </p:cNvPicPr>
          <p:nvPr>
            <p:ph idx="1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7544" y="476672"/>
            <a:ext cx="80648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6864" cy="72008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 швейной фабрике из льняного и хлопкового  полотна шьют летнюю одежду, постельное бельё, скатерти </a:t>
            </a:r>
            <a:r>
              <a:rPr lang="ru-RU" sz="2000" b="1" dirty="0" smtClean="0">
                <a:solidFill>
                  <a:srgbClr val="FF0000"/>
                </a:solidFill>
              </a:rPr>
              <a:t> и </a:t>
            </a:r>
            <a:r>
              <a:rPr lang="ru-RU" sz="2000" b="1" dirty="0" smtClean="0">
                <a:solidFill>
                  <a:srgbClr val="FF0000"/>
                </a:solidFill>
              </a:rPr>
              <a:t>другие красивые </a:t>
            </a:r>
            <a:r>
              <a:rPr lang="ru-RU" sz="2000" b="1" dirty="0" smtClean="0">
                <a:solidFill>
                  <a:srgbClr val="FF0000"/>
                </a:solidFill>
              </a:rPr>
              <a:t> вещи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 l="2531" t="7610" r="3375" b="43122"/>
          <a:stretch>
            <a:fillRect/>
          </a:stretch>
        </p:blipFill>
        <p:spPr bwMode="auto">
          <a:xfrm>
            <a:off x="755576" y="1628800"/>
            <a:ext cx="7992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863400" cy="86409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Шелк </a:t>
            </a:r>
            <a:r>
              <a:rPr lang="ru-RU" sz="2000" b="1" dirty="0" smtClean="0">
                <a:solidFill>
                  <a:srgbClr val="C00000"/>
                </a:solidFill>
              </a:rPr>
              <a:t>делают специальные гусеницы шелкопряды.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59632" y="2420888"/>
            <a:ext cx="1656184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5"/>
          <p:cNvPicPr>
            <a:picLocks/>
          </p:cNvPicPr>
          <p:nvPr/>
        </p:nvPicPr>
        <p:blipFill>
          <a:blip r:embed="rId3" cstate="print">
            <a:lum bright="9000"/>
          </a:blip>
          <a:stretch>
            <a:fillRect/>
          </a:stretch>
        </p:blipFill>
        <p:spPr bwMode="auto">
          <a:xfrm>
            <a:off x="3347864" y="2492896"/>
            <a:ext cx="53473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22677" t="7425" r="25984" b="4455"/>
          <a:stretch>
            <a:fillRect/>
          </a:stretch>
        </p:blipFill>
        <p:spPr bwMode="auto">
          <a:xfrm>
            <a:off x="323528" y="188640"/>
            <a:ext cx="38164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13467</TotalTime>
  <Words>233</Words>
  <Application>Microsoft Office PowerPoint</Application>
  <PresentationFormat>Экран (4:3)</PresentationFormat>
  <Paragraphs>34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 Ознакомление  детей   подготовительной группы                                    с  окружающим миром                  тема занятия:«Ткани всякие нужны»                             Программное содержание: расширение и уточнение представлений детей о человеке в истории и культуре (продолжение знакомства с историей возникновения одежды, с орудиями труда, которые применяются и применялись при изготовлении одежды); расширение естественнонаучных представлений (формирование знаний о происхождении материалов используемых для производства одежды); обобщить знания детей о натуральных и искусственных видах ткани , об их происхождении.      </vt:lpstr>
      <vt:lpstr>                                                          Первобытный человек  </vt:lpstr>
      <vt:lpstr>                 </vt:lpstr>
      <vt:lpstr>Слайд 4</vt:lpstr>
      <vt:lpstr>Хлопковое поле Цветок хлопка похож  на  коробочку, которая заполнена ватой.  Это растение любит солнце, воду, поэтому растёт  в тёплых странах.</vt:lpstr>
      <vt:lpstr>Слайд 6</vt:lpstr>
      <vt:lpstr>Слайд 7</vt:lpstr>
      <vt:lpstr>На швейной фабрике из льняного и хлопкового  полотна шьют летнюю одежду, постельное бельё, скатерти  и другие красивые  вещи</vt:lpstr>
      <vt:lpstr>Шелк делают специальные гусеницы шелкопряды.</vt:lpstr>
      <vt:lpstr>Слайд 10</vt:lpstr>
      <vt:lpstr>Слайд 11</vt:lpstr>
      <vt:lpstr>                         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ознакомлению с окружающим в подготовительной к школе группе детского сада, тема: «Виды ткани»</dc:title>
  <dc:creator>Татьяна</dc:creator>
  <cp:lastModifiedBy>Татьяна</cp:lastModifiedBy>
  <cp:revision>97</cp:revision>
  <dcterms:created xsi:type="dcterms:W3CDTF">2015-01-25T03:21:15Z</dcterms:created>
  <dcterms:modified xsi:type="dcterms:W3CDTF">2015-04-12T06:51:44Z</dcterms:modified>
</cp:coreProperties>
</file>