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1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FD23E6-2758-4A68-8867-BD0405943A03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F2BA97-180D-4A86-8208-1903A56AB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FD23E6-2758-4A68-8867-BD0405943A03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F2BA97-180D-4A86-8208-1903A56AB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FD23E6-2758-4A68-8867-BD0405943A03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F2BA97-180D-4A86-8208-1903A56AB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FD23E6-2758-4A68-8867-BD0405943A03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F2BA97-180D-4A86-8208-1903A56AB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FD23E6-2758-4A68-8867-BD0405943A03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F2BA97-180D-4A86-8208-1903A56AB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FD23E6-2758-4A68-8867-BD0405943A03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F2BA97-180D-4A86-8208-1903A56AB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FD23E6-2758-4A68-8867-BD0405943A03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F2BA97-180D-4A86-8208-1903A56AB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FD23E6-2758-4A68-8867-BD0405943A03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F2BA97-180D-4A86-8208-1903A56AB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FD23E6-2758-4A68-8867-BD0405943A03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F2BA97-180D-4A86-8208-1903A56AB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FD23E6-2758-4A68-8867-BD0405943A03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F2BA97-180D-4A86-8208-1903A56AB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FD23E6-2758-4A68-8867-BD0405943A03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F2BA97-180D-4A86-8208-1903A56AB4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1FD23E6-2758-4A68-8867-BD0405943A03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6F2BA97-180D-4A86-8208-1903A56AB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785794"/>
            <a:ext cx="7772400" cy="28632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«Мир живой природы. Прогулка по лесной полянке».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714884"/>
            <a:ext cx="7772400" cy="107157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№6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Сухорукова Марина Вячеславовна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785818"/>
          </a:xfrm>
        </p:spPr>
        <p:txBody>
          <a:bodyPr/>
          <a:lstStyle/>
          <a:p>
            <a:pPr algn="ctr"/>
            <a:r>
              <a:rPr lang="ru-RU" dirty="0" smtClean="0"/>
              <a:t>Орешник</a:t>
            </a:r>
            <a:endParaRPr lang="ru-RU" dirty="0"/>
          </a:p>
        </p:txBody>
      </p:sp>
      <p:pic>
        <p:nvPicPr>
          <p:cNvPr id="9218" name="Picture 2" descr="C:\Users\Марина\Documents\марина документы\les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8286808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785818"/>
          </a:xfrm>
        </p:spPr>
        <p:txBody>
          <a:bodyPr/>
          <a:lstStyle/>
          <a:p>
            <a:pPr algn="ctr"/>
            <a:r>
              <a:rPr lang="ru-RU" dirty="0" smtClean="0"/>
              <a:t>Ветер колышет рябину</a:t>
            </a:r>
            <a:endParaRPr lang="ru-RU" dirty="0"/>
          </a:p>
        </p:txBody>
      </p:sp>
      <p:pic>
        <p:nvPicPr>
          <p:cNvPr id="10242" name="Picture 2" descr="C:\Users\Марина\Documents\марина документы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8286808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785818"/>
          </a:xfrm>
        </p:spPr>
        <p:txBody>
          <a:bodyPr/>
          <a:lstStyle/>
          <a:p>
            <a:pPr algn="ctr"/>
            <a:r>
              <a:rPr lang="ru-RU" dirty="0" smtClean="0"/>
              <a:t>Бабочка на берёзке</a:t>
            </a:r>
            <a:endParaRPr lang="ru-RU" dirty="0"/>
          </a:p>
        </p:txBody>
      </p:sp>
      <p:pic>
        <p:nvPicPr>
          <p:cNvPr id="11266" name="Picture 2" descr="C:\Users\Марина\Documents\марина документы\aprel_les_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8286807" cy="5143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642942"/>
          </a:xfrm>
        </p:spPr>
        <p:txBody>
          <a:bodyPr/>
          <a:lstStyle/>
          <a:p>
            <a:pPr algn="ctr"/>
            <a:r>
              <a:rPr lang="ru-RU" dirty="0" smtClean="0"/>
              <a:t>Берёза</a:t>
            </a:r>
            <a:endParaRPr lang="ru-RU" dirty="0"/>
          </a:p>
        </p:txBody>
      </p:sp>
      <p:pic>
        <p:nvPicPr>
          <p:cNvPr id="12291" name="Picture 3" descr="C:\Users\Марина\Documents\марина документы\dsc01844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8286808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714380"/>
          </a:xfrm>
        </p:spPr>
        <p:txBody>
          <a:bodyPr/>
          <a:lstStyle/>
          <a:p>
            <a:pPr algn="ctr"/>
            <a:r>
              <a:rPr lang="ru-RU" dirty="0" smtClean="0"/>
              <a:t>Заяц</a:t>
            </a:r>
            <a:endParaRPr lang="ru-RU" dirty="0"/>
          </a:p>
        </p:txBody>
      </p:sp>
      <p:pic>
        <p:nvPicPr>
          <p:cNvPr id="13314" name="Picture 2" descr="C:\Users\Марина\Documents\марина документы\za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8286808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714380"/>
          </a:xfrm>
        </p:spPr>
        <p:txBody>
          <a:bodyPr/>
          <a:lstStyle/>
          <a:p>
            <a:pPr algn="ctr"/>
            <a:r>
              <a:rPr lang="ru-RU" dirty="0" smtClean="0"/>
              <a:t>Волк</a:t>
            </a:r>
            <a:endParaRPr lang="ru-RU" dirty="0"/>
          </a:p>
        </p:txBody>
      </p:sp>
      <p:pic>
        <p:nvPicPr>
          <p:cNvPr id="14338" name="Picture 2" descr="C:\Users\Марина\Documents\марина документы\gray-wol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8286808" cy="5102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58204" cy="3429024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endParaRPr lang="ru-RU" sz="6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785818"/>
          </a:xfrm>
        </p:spPr>
        <p:txBody>
          <a:bodyPr/>
          <a:lstStyle/>
          <a:p>
            <a:pPr algn="ctr"/>
            <a:r>
              <a:rPr lang="ru-RU" dirty="0" smtClean="0"/>
              <a:t>Теремок</a:t>
            </a:r>
            <a:endParaRPr lang="ru-RU" dirty="0"/>
          </a:p>
        </p:txBody>
      </p:sp>
      <p:pic>
        <p:nvPicPr>
          <p:cNvPr id="1027" name="Picture 3" descr="C:\Users\Марина\Documents\марина документы\терем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8358246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785818"/>
          </a:xfrm>
        </p:spPr>
        <p:txBody>
          <a:bodyPr/>
          <a:lstStyle/>
          <a:p>
            <a:pPr algn="ctr"/>
            <a:r>
              <a:rPr lang="ru-RU" dirty="0" smtClean="0"/>
              <a:t>Лес</a:t>
            </a:r>
            <a:endParaRPr lang="ru-RU" dirty="0"/>
          </a:p>
        </p:txBody>
      </p:sp>
      <p:pic>
        <p:nvPicPr>
          <p:cNvPr id="2050" name="Picture 2" descr="C:\Users\Марина\Documents\марина документы\просто ле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1357298"/>
            <a:ext cx="8286808" cy="4572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714380"/>
          </a:xfrm>
        </p:spPr>
        <p:txBody>
          <a:bodyPr/>
          <a:lstStyle/>
          <a:p>
            <a:pPr algn="ctr"/>
            <a:r>
              <a:rPr lang="ru-RU" dirty="0" smtClean="0"/>
              <a:t>Ёлочка</a:t>
            </a:r>
            <a:endParaRPr lang="ru-RU" dirty="0"/>
          </a:p>
        </p:txBody>
      </p:sp>
      <p:pic>
        <p:nvPicPr>
          <p:cNvPr id="3075" name="Picture 3" descr="C:\Users\Марина\Documents\марина документы\Bankoboev.Ru_novogodnyaya_golubaya_el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8286808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928694"/>
          </a:xfrm>
        </p:spPr>
        <p:txBody>
          <a:bodyPr/>
          <a:lstStyle/>
          <a:p>
            <a:pPr algn="ctr"/>
            <a:r>
              <a:rPr lang="ru-RU" dirty="0" smtClean="0"/>
              <a:t>Трава</a:t>
            </a:r>
            <a:endParaRPr lang="ru-RU" dirty="0"/>
          </a:p>
        </p:txBody>
      </p:sp>
      <p:pic>
        <p:nvPicPr>
          <p:cNvPr id="4098" name="Picture 2" descr="C:\Users\Марина\Documents\марина документы\скачанные файл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8286808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714380"/>
          </a:xfrm>
        </p:spPr>
        <p:txBody>
          <a:bodyPr/>
          <a:lstStyle/>
          <a:p>
            <a:pPr algn="ctr"/>
            <a:r>
              <a:rPr lang="ru-RU" dirty="0" smtClean="0"/>
              <a:t>Тропа</a:t>
            </a:r>
            <a:endParaRPr lang="ru-RU" dirty="0"/>
          </a:p>
        </p:txBody>
      </p:sp>
      <p:pic>
        <p:nvPicPr>
          <p:cNvPr id="5122" name="Picture 2" descr="C:\Users\Марина\Documents\марина документы\db22c11fb9a2eaca794e6e7ab06a17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8286808" cy="5234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714380"/>
          </a:xfrm>
        </p:spPr>
        <p:txBody>
          <a:bodyPr/>
          <a:lstStyle/>
          <a:p>
            <a:pPr algn="ctr"/>
            <a:r>
              <a:rPr lang="ru-RU" dirty="0" smtClean="0"/>
              <a:t>Ельник</a:t>
            </a:r>
            <a:endParaRPr lang="ru-RU" dirty="0"/>
          </a:p>
        </p:txBody>
      </p:sp>
      <p:pic>
        <p:nvPicPr>
          <p:cNvPr id="6146" name="Picture 2" descr="C:\Users\Марина\Documents\марина документы\LesBo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8286808" cy="5296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785818"/>
          </a:xfrm>
        </p:spPr>
        <p:txBody>
          <a:bodyPr/>
          <a:lstStyle/>
          <a:p>
            <a:pPr algn="ctr"/>
            <a:r>
              <a:rPr lang="ru-RU" dirty="0" smtClean="0"/>
              <a:t>Березы</a:t>
            </a:r>
            <a:endParaRPr lang="ru-RU" dirty="0"/>
          </a:p>
        </p:txBody>
      </p:sp>
      <p:pic>
        <p:nvPicPr>
          <p:cNvPr id="7170" name="Picture 2" descr="C:\Users\Марина\Documents\марина документы\600587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8286808" cy="5227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857256"/>
          </a:xfrm>
        </p:spPr>
        <p:txBody>
          <a:bodyPr/>
          <a:lstStyle/>
          <a:p>
            <a:pPr algn="ctr"/>
            <a:r>
              <a:rPr lang="ru-RU" dirty="0" smtClean="0"/>
              <a:t>Частый лес</a:t>
            </a:r>
            <a:endParaRPr lang="ru-RU" dirty="0"/>
          </a:p>
        </p:txBody>
      </p:sp>
      <p:pic>
        <p:nvPicPr>
          <p:cNvPr id="8194" name="Picture 2" descr="C:\Users\Марина\Documents\марина документы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8286808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40</Words>
  <Application>Microsoft Office PowerPoint</Application>
  <PresentationFormat>Экран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«Мир живой природы. Прогулка по лесной полянке».</vt:lpstr>
      <vt:lpstr>Теремок</vt:lpstr>
      <vt:lpstr>Лес</vt:lpstr>
      <vt:lpstr>Ёлочка</vt:lpstr>
      <vt:lpstr>Трава</vt:lpstr>
      <vt:lpstr>Тропа</vt:lpstr>
      <vt:lpstr>Ельник</vt:lpstr>
      <vt:lpstr>Березы</vt:lpstr>
      <vt:lpstr>Частый лес</vt:lpstr>
      <vt:lpstr>Орешник</vt:lpstr>
      <vt:lpstr>Ветер колышет рябину</vt:lpstr>
      <vt:lpstr>Бабочка на берёзке</vt:lpstr>
      <vt:lpstr>Берёза</vt:lpstr>
      <vt:lpstr>Заяц</vt:lpstr>
      <vt:lpstr>Волк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«Мир живой природы. Прогулка по лесной полянке».</dc:title>
  <dc:creator>Марина</dc:creator>
  <cp:lastModifiedBy>Марина</cp:lastModifiedBy>
  <cp:revision>13</cp:revision>
  <dcterms:created xsi:type="dcterms:W3CDTF">2015-04-06T11:14:46Z</dcterms:created>
  <dcterms:modified xsi:type="dcterms:W3CDTF">2015-04-07T04:07:01Z</dcterms:modified>
</cp:coreProperties>
</file>