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E5D2F5-B221-487C-BA6F-DDB227253E75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CA75F7-64E7-4A6E-B3BB-DF8F36E51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64096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Презентация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занятия </a:t>
            </a:r>
          </a:p>
          <a:p>
            <a:pPr algn="ct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«Заучивание стихотворения</a:t>
            </a:r>
          </a:p>
          <a:p>
            <a:pPr algn="ct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«Осень» Е. Трутнева».</a:t>
            </a:r>
          </a:p>
          <a:p>
            <a:pPr algn="ctr"/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cs typeface="Aharoni" pitchFamily="2" charset="-79"/>
              </a:rPr>
              <a:t>Старший дошкольный возраст.</a:t>
            </a:r>
          </a:p>
          <a:p>
            <a:pPr algn="ctr"/>
            <a:endParaRPr lang="ru-RU" sz="2800" i="1" dirty="0" smtClean="0">
              <a:cs typeface="Aharoni" pitchFamily="2" charset="-79"/>
            </a:endParaRPr>
          </a:p>
          <a:p>
            <a:pPr algn="ctr"/>
            <a:r>
              <a:rPr lang="ru-RU" sz="2800" i="1" dirty="0" smtClean="0">
                <a:latin typeface="Comic Sans MS" pitchFamily="66" charset="0"/>
                <a:cs typeface="Aharoni" pitchFamily="2" charset="-79"/>
              </a:rPr>
              <a:t>Воспитатель МБДОУ </a:t>
            </a:r>
          </a:p>
          <a:p>
            <a:pPr algn="ctr"/>
            <a:r>
              <a:rPr lang="ru-RU" sz="2800" i="1" dirty="0" smtClean="0">
                <a:latin typeface="Comic Sans MS" pitchFamily="66" charset="0"/>
                <a:cs typeface="Aharoni" pitchFamily="2" charset="-79"/>
              </a:rPr>
              <a:t>«Детский сад №37 «Искорка» г. Междуреченск</a:t>
            </a:r>
          </a:p>
          <a:p>
            <a:pPr algn="ctr"/>
            <a:r>
              <a:rPr lang="ru-RU" i="1" dirty="0" smtClean="0">
                <a:latin typeface="Comic Sans MS" pitchFamily="66" charset="0"/>
                <a:cs typeface="Aharoni" pitchFamily="2" charset="-79"/>
              </a:rPr>
              <a:t>Петрова Светлана Анатольевна</a:t>
            </a:r>
            <a:endParaRPr lang="ru-RU" i="1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616036"/>
            <a:ext cx="849694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«Осень»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Е. Трутнева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Стало вдруг светлее вдвое,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98480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вор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в солнечных лучах —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платье золотое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березы на плечах.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Утром мы во двор идем —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листья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сыплются дождем,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ногами шелестят и летят…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летят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летят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Пролетают паутинки с паучками в серединке.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высоко от земли пролетают журавли.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летит! Должно быть, это улетает наше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осень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53244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берёза7.jpg"/>
          <p:cNvPicPr/>
          <p:nvPr/>
        </p:nvPicPr>
        <p:blipFill>
          <a:blip r:embed="rId2" cstate="print"/>
          <a:srcRect b="6897"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листопад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779" y="109453"/>
            <a:ext cx="7098442" cy="663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 сфотографировать предмет в дождь/снегопад? :: Форум :: Клуб Foto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12968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енняя меланхолия - подборка стихотворений Инны Филипповой &quot; Фэнтези, фантастика, игры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28092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51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7</cp:revision>
  <dcterms:created xsi:type="dcterms:W3CDTF">2014-09-22T02:02:14Z</dcterms:created>
  <dcterms:modified xsi:type="dcterms:W3CDTF">2015-04-11T14:27:19Z</dcterms:modified>
</cp:coreProperties>
</file>