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69" r:id="rId6"/>
    <p:sldId id="271" r:id="rId7"/>
    <p:sldId id="272" r:id="rId8"/>
    <p:sldId id="279" r:id="rId9"/>
    <p:sldId id="273" r:id="rId10"/>
    <p:sldId id="277" r:id="rId11"/>
    <p:sldId id="278" r:id="rId12"/>
    <p:sldId id="276" r:id="rId13"/>
    <p:sldId id="275" r:id="rId14"/>
    <p:sldId id="281" r:id="rId15"/>
    <p:sldId id="280" r:id="rId16"/>
    <p:sldId id="285" r:id="rId17"/>
    <p:sldId id="283" r:id="rId18"/>
    <p:sldId id="274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569" autoAdjust="0"/>
  </p:normalViewPr>
  <p:slideViewPr>
    <p:cSldViewPr>
      <p:cViewPr varScale="1">
        <p:scale>
          <a:sx n="69" d="100"/>
          <a:sy n="69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892480" cy="6764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6118448" cy="273630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  <a:latin typeface="Constantia" pitchFamily="18" charset="0"/>
              </a:rPr>
              <a:t>Наша жизнь </a:t>
            </a:r>
            <a:br>
              <a:rPr lang="ru-RU" sz="5400" b="1" dirty="0" smtClean="0">
                <a:solidFill>
                  <a:srgbClr val="FF0066"/>
                </a:solidFill>
                <a:latin typeface="Constantia" pitchFamily="18" charset="0"/>
              </a:rPr>
            </a:br>
            <a:r>
              <a:rPr lang="ru-RU" sz="5400" b="1" dirty="0" smtClean="0">
                <a:solidFill>
                  <a:srgbClr val="FF0066"/>
                </a:solidFill>
                <a:latin typeface="Constantia" pitchFamily="18" charset="0"/>
              </a:rPr>
              <a:t>в </a:t>
            </a:r>
            <a:br>
              <a:rPr lang="ru-RU" sz="5400" b="1" dirty="0" smtClean="0">
                <a:solidFill>
                  <a:srgbClr val="FF0066"/>
                </a:solidFill>
                <a:latin typeface="Constantia" pitchFamily="18" charset="0"/>
              </a:rPr>
            </a:br>
            <a:r>
              <a:rPr lang="ru-RU" sz="5400" b="1" dirty="0" smtClean="0">
                <a:solidFill>
                  <a:srgbClr val="FF0066"/>
                </a:solidFill>
                <a:latin typeface="Constantia" pitchFamily="18" charset="0"/>
              </a:rPr>
              <a:t>«Рябинке»</a:t>
            </a:r>
            <a:endParaRPr lang="ru-RU" sz="5400" b="1" dirty="0">
              <a:solidFill>
                <a:srgbClr val="FF0066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Театр готов…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11266" name="Picture 2" descr="F:\DCIM\101MSDCF\DSC06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78656" cy="5202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Теперь можно и поиграть!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12290" name="Picture 2" descr="F:\DCIM\101MSDCF\DSC06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304804" cy="3228603"/>
          </a:xfrm>
          <a:prstGeom prst="rect">
            <a:avLst/>
          </a:prstGeom>
          <a:noFill/>
        </p:spPr>
      </p:pic>
      <p:pic>
        <p:nvPicPr>
          <p:cNvPr id="12291" name="Picture 3" descr="F:\DCIM\101MSDCF\DSC064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20480" cy="3572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На занятиях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4" name="Picture 6" descr="F:\DCIM\101MSDCF\DSC06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24469" cy="3168352"/>
          </a:xfrm>
          <a:prstGeom prst="rect">
            <a:avLst/>
          </a:prstGeom>
          <a:noFill/>
        </p:spPr>
      </p:pic>
      <p:pic>
        <p:nvPicPr>
          <p:cNvPr id="5122" name="Picture 2" descr="G:\DCIM\101MSDCF\DSC06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44482" cy="3258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Как рубашка в поле выросла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13314" name="Picture 2" descr="F:\DCIM\101MSDCF\DSC064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05832" cy="5033816"/>
          </a:xfrm>
          <a:prstGeom prst="rect">
            <a:avLst/>
          </a:prstGeom>
          <a:noFill/>
        </p:spPr>
      </p:pic>
      <p:pic>
        <p:nvPicPr>
          <p:cNvPr id="13315" name="Picture 3" descr="F:\DCIM\101MSDCF\DSC064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85594"/>
            <a:ext cx="3528392" cy="4939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Эх, лапти!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1026" name="Picture 2" descr="G:\DCIM\101MSDCF\DSC06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71700" y="2528900"/>
            <a:ext cx="532859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Constantia" pitchFamily="18" charset="0"/>
              </a:rPr>
              <a:t>Помогаем взрослым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F:\DCIM\101MSDCF\DSC06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34" y="1484784"/>
            <a:ext cx="457139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Играем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5" name="Picture 2" descr="G:\DCIM\101MSDCF\DSC064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84" y="1340768"/>
            <a:ext cx="4127618" cy="3097841"/>
          </a:xfrm>
          <a:prstGeom prst="rect">
            <a:avLst/>
          </a:prstGeom>
          <a:noFill/>
        </p:spPr>
      </p:pic>
      <p:pic>
        <p:nvPicPr>
          <p:cNvPr id="6" name="Picture 3" descr="G:\DCIM\101MSDCF\DSC064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41781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Любимые игры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G:\DCIM\101MSDCF\DSC064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361627" cy="3456384"/>
          </a:xfrm>
          <a:prstGeom prst="rect">
            <a:avLst/>
          </a:prstGeom>
          <a:noFill/>
        </p:spPr>
      </p:pic>
      <p:pic>
        <p:nvPicPr>
          <p:cNvPr id="8" name="Picture 3" descr="G:\DCIM\101MSDCF\DSC064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07971" cy="323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D:\Documents and Settings\Оксана\Рабочий стол\Дети1\20121004_1643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7381" y="1967701"/>
            <a:ext cx="4236294" cy="3414477"/>
          </a:xfrm>
          <a:prstGeom prst="rect">
            <a:avLst/>
          </a:prstGeom>
          <a:noFill/>
        </p:spPr>
      </p:pic>
      <p:pic>
        <p:nvPicPr>
          <p:cNvPr id="3074" name="Picture 2" descr="G:\DCIM\101MSDCF\DSC064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704755" cy="352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Первые успехи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6840760" cy="513057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Сборы на прогулку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4" name="Picture 2" descr="D:\Documents and Settings\Оксана\Рабочий стол\Дети1\20121001_11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37620" y="2047156"/>
            <a:ext cx="5373216" cy="3816424"/>
          </a:xfrm>
          <a:prstGeom prst="rect">
            <a:avLst/>
          </a:prstGeom>
          <a:noFill/>
        </p:spPr>
      </p:pic>
      <p:pic>
        <p:nvPicPr>
          <p:cNvPr id="10242" name="Picture 2" descr="F:\DCIM\101MSDCF\DSC064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81642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 площадках</a:t>
            </a:r>
            <a:endParaRPr lang="ru-RU" sz="4000" dirty="0"/>
          </a:p>
        </p:txBody>
      </p:sp>
      <p:pic>
        <p:nvPicPr>
          <p:cNvPr id="5" name="Picture 2" descr="D:\Documents and Settings\Оксана\Рабочий стол\Дети1\DSC063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528392" cy="2646294"/>
          </a:xfrm>
          <a:prstGeom prst="rect">
            <a:avLst/>
          </a:prstGeom>
          <a:noFill/>
        </p:spPr>
      </p:pic>
      <p:pic>
        <p:nvPicPr>
          <p:cNvPr id="6" name="Picture 5" descr="D:\Documents and Settings\Оксана\Рабочий стол\Дети1\DSC063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456384" cy="2592288"/>
          </a:xfrm>
          <a:prstGeom prst="rect">
            <a:avLst/>
          </a:prstGeom>
          <a:noFill/>
        </p:spPr>
      </p:pic>
      <p:pic>
        <p:nvPicPr>
          <p:cNvPr id="8" name="Picture 3" descr="D:\Documents and Settings\Оксана\Рабочий стол\Дети1\DSC063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528391" cy="2646294"/>
          </a:xfrm>
          <a:prstGeom prst="rect">
            <a:avLst/>
          </a:prstGeom>
          <a:noFill/>
        </p:spPr>
      </p:pic>
      <p:pic>
        <p:nvPicPr>
          <p:cNvPr id="9" name="Picture 4" descr="D:\Documents and Settings\Оксана\Рабочий стол\Дети1\DSC063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Что растёт в саду?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4" name="Picture 2" descr="D:\Documents and Settings\Оксана\Рабочий стол\Дети1\DSC06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032448" cy="3024336"/>
          </a:xfrm>
          <a:prstGeom prst="rect">
            <a:avLst/>
          </a:prstGeom>
          <a:noFill/>
        </p:spPr>
      </p:pic>
      <p:pic>
        <p:nvPicPr>
          <p:cNvPr id="5" name="Picture 3" descr="D:\Documents and Settings\Оксана\Рабочий стол\Дети1\DSC063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499" y="2996952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Constantia" pitchFamily="18" charset="0"/>
              </a:rPr>
              <a:t>Посещаем выставочный зал ГДК</a:t>
            </a:r>
            <a:endParaRPr lang="ru-RU" sz="4000" b="1" dirty="0">
              <a:latin typeface="Constantia" pitchFamily="18" charset="0"/>
            </a:endParaRPr>
          </a:p>
        </p:txBody>
      </p:sp>
      <p:pic>
        <p:nvPicPr>
          <p:cNvPr id="4" name="Picture 2" descr="D:\Documents and Settings\Оксана\Рабочий стол\Дети1\DSC06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72408" cy="2754306"/>
          </a:xfrm>
          <a:prstGeom prst="rect">
            <a:avLst/>
          </a:prstGeom>
          <a:noFill/>
        </p:spPr>
      </p:pic>
      <p:pic>
        <p:nvPicPr>
          <p:cNvPr id="5" name="Picture 3" descr="D:\Documents and Settings\Оксана\Рабочий стол\Дети1\DSC064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744416" cy="2808313"/>
          </a:xfrm>
          <a:prstGeom prst="rect">
            <a:avLst/>
          </a:prstGeom>
          <a:noFill/>
        </p:spPr>
      </p:pic>
      <p:pic>
        <p:nvPicPr>
          <p:cNvPr id="6" name="Picture 4" descr="D:\Documents and Settings\Оксана\Рабочий стол\Дети1\DSC064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«Здравствуй, музей!»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4" name="Picture 3" descr="D:\Documents and Settings\Оксана\Рабочий стол\Дети1\20120928_101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08180" y="1933199"/>
            <a:ext cx="5223855" cy="4104456"/>
          </a:xfrm>
          <a:prstGeom prst="rect">
            <a:avLst/>
          </a:prstGeom>
          <a:noFill/>
        </p:spPr>
      </p:pic>
      <p:pic>
        <p:nvPicPr>
          <p:cNvPr id="5" name="Picture 4" descr="D:\Documents and Settings\Оксана\Рабочий стол\Дети1\20121003_0913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27950" y="1976839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nstantia" pitchFamily="18" charset="0"/>
              </a:rPr>
              <a:t>Занимаемся творчеством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8194" name="Picture 2" descr="D:\Documents and Settings\Оксана\Рабочий стол\Дети1\DSC06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168352" cy="2808312"/>
          </a:xfrm>
          <a:prstGeom prst="rect">
            <a:avLst/>
          </a:prstGeom>
          <a:noFill/>
        </p:spPr>
      </p:pic>
      <p:pic>
        <p:nvPicPr>
          <p:cNvPr id="8195" name="Picture 3" descr="D:\Documents and Settings\Оксана\Рабочий стол\Дети1\DSC063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00"/>
          <a:stretch>
            <a:fillRect/>
          </a:stretch>
        </p:blipFill>
        <p:spPr bwMode="auto">
          <a:xfrm>
            <a:off x="4932040" y="836712"/>
            <a:ext cx="3240360" cy="3008906"/>
          </a:xfrm>
          <a:prstGeom prst="rect">
            <a:avLst/>
          </a:prstGeom>
          <a:noFill/>
        </p:spPr>
      </p:pic>
      <p:pic>
        <p:nvPicPr>
          <p:cNvPr id="8196" name="Picture 4" descr="D:\Documents and Settings\Оксана\Рабочий стол\Дети1\DSC063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3" y="3845618"/>
            <a:ext cx="3696411" cy="277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Documents and Settings\Оксана\Рабочий стол\Дети1\20120926_102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19273" y="476463"/>
            <a:ext cx="6855971" cy="5903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ocuments and Settings\Оксана\Рабочий стол\Дети1\20121004_1546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57584" y="2001352"/>
            <a:ext cx="5270088" cy="3372855"/>
          </a:xfrm>
          <a:prstGeom prst="rect">
            <a:avLst/>
          </a:prstGeom>
          <a:noFill/>
        </p:spPr>
      </p:pic>
      <p:pic>
        <p:nvPicPr>
          <p:cNvPr id="9223" name="Picture 7" descr="F:\DCIM\101MSDCF\DSC06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617640"/>
            <a:ext cx="3888432" cy="3240360"/>
          </a:xfrm>
          <a:prstGeom prst="rect">
            <a:avLst/>
          </a:prstGeom>
          <a:noFill/>
        </p:spPr>
      </p:pic>
      <p:pic>
        <p:nvPicPr>
          <p:cNvPr id="9224" name="Picture 8" descr="F:\DCIM\101MSDCF\DSC064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3888432" cy="328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49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Наша жизнь  в  «Рябинке»</vt:lpstr>
      <vt:lpstr>Сборы на прогулку</vt:lpstr>
      <vt:lpstr>На площадках</vt:lpstr>
      <vt:lpstr>Что растёт в саду?</vt:lpstr>
      <vt:lpstr>Посещаем выставочный зал ГДК</vt:lpstr>
      <vt:lpstr>«Здравствуй, музей!»</vt:lpstr>
      <vt:lpstr>Занимаемся творчеством</vt:lpstr>
      <vt:lpstr>Презентация PowerPoint</vt:lpstr>
      <vt:lpstr>Презентация PowerPoint</vt:lpstr>
      <vt:lpstr>Театр готов…</vt:lpstr>
      <vt:lpstr>Теперь можно и поиграть!</vt:lpstr>
      <vt:lpstr>На занятиях</vt:lpstr>
      <vt:lpstr>Как рубашка в поле выросла</vt:lpstr>
      <vt:lpstr>Эх, лапти!</vt:lpstr>
      <vt:lpstr>Помогаем взрослым</vt:lpstr>
      <vt:lpstr>Играем</vt:lpstr>
      <vt:lpstr>Любимые игры</vt:lpstr>
      <vt:lpstr>Презентация PowerPoint</vt:lpstr>
      <vt:lpstr>Первые успехи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20</cp:revision>
  <dcterms:modified xsi:type="dcterms:W3CDTF">2015-04-11T18:28:30Z</dcterms:modified>
</cp:coreProperties>
</file>