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i.blog.fontanka.ru/photos/2014/04/800x600_xRn0rHQR923kJ97MmYGv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6327" y="2062100"/>
            <a:ext cx="4192472" cy="4891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proza.ru/pics/2012/06/18/1480.jp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111"/>
          <a:stretch/>
        </p:blipFill>
        <p:spPr bwMode="auto">
          <a:xfrm>
            <a:off x="-188886" y="2281381"/>
            <a:ext cx="2707353" cy="4812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1900" y="3679791"/>
            <a:ext cx="6674081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B1CA6-0CC6-4531-AF2A-58E05EEB748A}" type="datetimeFigureOut">
              <a:rPr lang="ru-RU" smtClean="0"/>
              <a:t>11.04.2015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E68EA-C97A-433C-A9C6-1A11745B54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1012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E4961-7B7A-4B76-A529-882007610D43}" type="datetimeFigureOut">
              <a:rPr lang="ru-RU" smtClean="0"/>
              <a:t>11.04.2015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A5287-A310-4429-B453-5707AA7CB7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0224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E4961-7B7A-4B76-A529-882007610D43}" type="datetimeFigureOut">
              <a:rPr lang="ru-RU" smtClean="0"/>
              <a:t>11.04.2015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A5287-A310-4429-B453-5707AA7CB7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1648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503671" y="507999"/>
            <a:ext cx="8136659" cy="5848351"/>
          </a:xfrm>
          <a:prstGeom prst="roundRect">
            <a:avLst/>
          </a:prstGeom>
          <a:solidFill>
            <a:srgbClr val="FFE699">
              <a:alpha val="6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E4961-7B7A-4B76-A529-882007610D43}" type="datetimeFigureOut">
              <a:rPr lang="ru-RU" smtClean="0"/>
              <a:t>11.04.2015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A5287-A310-4429-B453-5707AA7CB7A5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Picture 2" descr="http://logopsi.ucoz.com/_ph/88/74195515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07478"/>
            <a:ext cx="1784928" cy="2913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19507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E4961-7B7A-4B76-A529-882007610D43}" type="datetimeFigureOut">
              <a:rPr lang="ru-RU" smtClean="0"/>
              <a:t>11.04.2015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A5287-A310-4429-B453-5707AA7CB7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0458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E4961-7B7A-4B76-A529-882007610D43}" type="datetimeFigureOut">
              <a:rPr lang="ru-RU" smtClean="0"/>
              <a:t>11.04.2015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A5287-A310-4429-B453-5707AA7CB7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860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E4961-7B7A-4B76-A529-882007610D43}" type="datetimeFigureOut">
              <a:rPr lang="ru-RU" smtClean="0"/>
              <a:t>11.04.2015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A5287-A310-4429-B453-5707AA7CB7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4680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503671" y="507999"/>
            <a:ext cx="8136659" cy="5848351"/>
          </a:xfrm>
          <a:prstGeom prst="roundRect">
            <a:avLst/>
          </a:prstGeom>
          <a:solidFill>
            <a:srgbClr val="FFE699">
              <a:alpha val="6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E4961-7B7A-4B76-A529-882007610D43}" type="datetimeFigureOut">
              <a:rPr lang="ru-RU" smtClean="0"/>
              <a:t>11.04.2015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A5287-A310-4429-B453-5707AA7CB7A5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Picture 2" descr="http://logopsi.ucoz.com/_ph/88/74195515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07478"/>
            <a:ext cx="1784928" cy="2913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4087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E4961-7B7A-4B76-A529-882007610D43}" type="datetimeFigureOut">
              <a:rPr lang="ru-RU" smtClean="0"/>
              <a:t>11.04.2015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A5287-A310-4429-B453-5707AA7CB7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2416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E4961-7B7A-4B76-A529-882007610D43}" type="datetimeFigureOut">
              <a:rPr lang="ru-RU" smtClean="0"/>
              <a:t>11.04.2015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A5287-A310-4429-B453-5707AA7CB7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1741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E4961-7B7A-4B76-A529-882007610D43}" type="datetimeFigureOut">
              <a:rPr lang="ru-RU" smtClean="0"/>
              <a:t>11.04.2015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A5287-A310-4429-B453-5707AA7CB7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2156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BB1CA6-0CC6-4531-AF2A-58E05EEB748A}" type="datetimeFigureOut">
              <a:rPr lang="ru-RU" smtClean="0"/>
              <a:t>11.04.2015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CE68EA-C97A-433C-A9C6-1A11745B5456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 descr="http://www.stihi.ru/pics/2011/06/19/2702.jpg"/>
          <p:cNvPicPr/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86" r="65880" b="22489"/>
          <a:stretch/>
        </p:blipFill>
        <p:spPr bwMode="auto">
          <a:xfrm>
            <a:off x="-6858" y="0"/>
            <a:ext cx="9150858" cy="6858000"/>
          </a:xfrm>
          <a:prstGeom prst="rect">
            <a:avLst/>
          </a:prstGeom>
          <a:ln w="190500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350046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i="1" dirty="0" smtClean="0"/>
              <a:t>Родительское собрание</a:t>
            </a:r>
            <a:endParaRPr lang="ru-RU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Тема:</a:t>
            </a:r>
          </a:p>
          <a:p>
            <a:r>
              <a:rPr lang="ru-RU" dirty="0" smtClean="0"/>
              <a:t>«</a:t>
            </a:r>
            <a:r>
              <a:rPr lang="ru-RU" dirty="0" smtClean="0"/>
              <a:t>Игрушки- </a:t>
            </a:r>
            <a:r>
              <a:rPr lang="ru-RU" dirty="0" smtClean="0"/>
              <a:t>детям</a:t>
            </a:r>
            <a:r>
              <a:rPr lang="ru-RU" dirty="0" smtClean="0"/>
              <a:t>»</a:t>
            </a:r>
          </a:p>
          <a:p>
            <a:r>
              <a:rPr lang="ru-RU"/>
              <a:t>Составила воспитатель ГБДОУ № 25 Кузнецова Ирина Ивановна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3132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736" y="2172494"/>
            <a:ext cx="6510528" cy="3657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У ребенка должен быть свой игровой уголок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5464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i="1" dirty="0" smtClean="0"/>
              <a:t>Спасибо за внимание</a:t>
            </a:r>
            <a:endParaRPr lang="ru-RU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150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196" y="1844825"/>
            <a:ext cx="7132398" cy="40263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Игрушки-это важно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7764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365126"/>
            <a:ext cx="7039694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412" y="940992"/>
            <a:ext cx="3539572" cy="52359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311" y="1007062"/>
            <a:ext cx="3756113" cy="51699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91278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31782" cy="18355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33" y="1700808"/>
            <a:ext cx="4213117" cy="3672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149" y="1700808"/>
            <a:ext cx="4233353" cy="3672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2932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Конструкторы «</a:t>
            </a:r>
            <a:r>
              <a:rPr lang="ru-RU" dirty="0" err="1"/>
              <a:t>Лего</a:t>
            </a:r>
            <a:r>
              <a:rPr lang="ru-RU" dirty="0"/>
              <a:t>»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75" y="2132856"/>
            <a:ext cx="4122975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149" y="2132856"/>
            <a:ext cx="4146319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92994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7886700" cy="1325563"/>
          </a:xfrm>
        </p:spPr>
        <p:txBody>
          <a:bodyPr/>
          <a:lstStyle/>
          <a:p>
            <a:pPr algn="ctr"/>
            <a:r>
              <a:rPr lang="ru-RU" dirty="0" smtClean="0"/>
              <a:t>Игрушки-забавы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543969"/>
            <a:ext cx="3886200" cy="2914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150" y="2543969"/>
            <a:ext cx="3886200" cy="2914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31272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Театральные игрушки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140" y="2564904"/>
            <a:ext cx="4213710" cy="25922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150" y="2588383"/>
            <a:ext cx="3886200" cy="28258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08127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Дидактические игрушки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362734"/>
            <a:ext cx="3886200" cy="32771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150" y="2352897"/>
            <a:ext cx="3886200" cy="32967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0159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50" y="1839119"/>
            <a:ext cx="6667500" cy="4324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/>
              <a:t>Подбор игрушек зависит от возраста детей и особенностей игры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291517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олищук Т.К. Шаблон Сказки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Полищук Т.К. Шаблон Сказки</Template>
  <TotalTime>33</TotalTime>
  <Words>46</Words>
  <Application>Microsoft Office PowerPoint</Application>
  <PresentationFormat>Экран (4:3)</PresentationFormat>
  <Paragraphs>12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Полищук Т.К. Шаблон Сказки</vt:lpstr>
      <vt:lpstr>Родительское собрание</vt:lpstr>
      <vt:lpstr>Игрушки-это важно</vt:lpstr>
      <vt:lpstr>Презентация PowerPoint</vt:lpstr>
      <vt:lpstr>Презентация PowerPoint</vt:lpstr>
      <vt:lpstr>Конструкторы «Лего»</vt:lpstr>
      <vt:lpstr>Игрушки-забавы</vt:lpstr>
      <vt:lpstr>Театральные игрушки</vt:lpstr>
      <vt:lpstr>Дидактические игрушки</vt:lpstr>
      <vt:lpstr>Подбор игрушек зависит от возраста детей и особенностей игры</vt:lpstr>
      <vt:lpstr>У ребенка должен быть свой игровой уголок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Родительское собрание</dc:title>
  <dc:creator>1</dc:creator>
  <cp:lastModifiedBy>1</cp:lastModifiedBy>
  <cp:revision>5</cp:revision>
  <dcterms:created xsi:type="dcterms:W3CDTF">2015-04-11T17:21:58Z</dcterms:created>
  <dcterms:modified xsi:type="dcterms:W3CDTF">2015-04-11T17:59:33Z</dcterms:modified>
</cp:coreProperties>
</file>