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3" r:id="rId4"/>
    <p:sldId id="282" r:id="rId5"/>
    <p:sldId id="284" r:id="rId6"/>
    <p:sldId id="295" r:id="rId7"/>
    <p:sldId id="292" r:id="rId8"/>
    <p:sldId id="29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7A94C3F-518B-48D9-8457-D7EB995DD75C}" type="datetimeFigureOut">
              <a:rPr lang="ru-RU" smtClean="0"/>
              <a:pPr/>
              <a:t>13.04.15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2456" y="1340768"/>
            <a:ext cx="6401544" cy="2868168"/>
          </a:xfrm>
        </p:spPr>
        <p:txBody>
          <a:bodyPr/>
          <a:lstStyle/>
          <a:p>
            <a:pPr algn="ctr"/>
            <a:r>
              <a:rPr lang="ru-RU" sz="4400" dirty="0" err="1" smtClean="0">
                <a:solidFill>
                  <a:srgbClr val="FFFF00"/>
                </a:solidFill>
              </a:rPr>
              <a:t>информационно-коммуникационныЕ</a:t>
            </a:r>
            <a:r>
              <a:rPr lang="ru-RU" sz="4400" dirty="0" smtClean="0">
                <a:solidFill>
                  <a:srgbClr val="FFFF00"/>
                </a:solidFill>
              </a:rPr>
              <a:t> технологии </a:t>
            </a: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/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на уроках </a:t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математики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301208"/>
            <a:ext cx="5114778" cy="110124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Бурмистрова</a:t>
            </a:r>
            <a:r>
              <a:rPr lang="ru-RU" dirty="0" smtClean="0">
                <a:solidFill>
                  <a:schemeClr val="bg1"/>
                </a:solidFill>
              </a:rPr>
              <a:t> Е.Ю., учитель математики МАОУ </a:t>
            </a:r>
            <a:r>
              <a:rPr lang="ru-RU" dirty="0" err="1" smtClean="0">
                <a:solidFill>
                  <a:schemeClr val="bg1"/>
                </a:solidFill>
              </a:rPr>
              <a:t>Абатская</a:t>
            </a:r>
            <a:r>
              <a:rPr lang="ru-RU" dirty="0" smtClean="0">
                <a:solidFill>
                  <a:schemeClr val="bg1"/>
                </a:solidFill>
              </a:rPr>
              <a:t> СОШ №1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ЕМД в МАОУ </a:t>
            </a:r>
            <a:r>
              <a:rPr lang="ru-RU" dirty="0" err="1" smtClean="0">
                <a:solidFill>
                  <a:schemeClr val="bg1"/>
                </a:solidFill>
              </a:rPr>
              <a:t>Абатская</a:t>
            </a:r>
            <a:r>
              <a:rPr lang="ru-RU" dirty="0" smtClean="0">
                <a:solidFill>
                  <a:schemeClr val="bg1"/>
                </a:solidFill>
              </a:rPr>
              <a:t> СОШ №1, 10.04.2015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Использую в работе  интерактивную доску для работы электронными версиями учебников,  тестами ЕГЭ, бланками: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7269832" cy="545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94320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Использую в работе на уроке электронные версии всех учебников, </a:t>
            </a:r>
            <a:r>
              <a:rPr lang="ru-RU" dirty="0" err="1" smtClean="0"/>
              <a:t>кимов</a:t>
            </a:r>
            <a:r>
              <a:rPr lang="ru-RU" dirty="0" smtClean="0"/>
              <a:t> ЕГЭ, сборников ЕГЭ: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900igr.net/datas/geometrija/Programma-po-geometrii/0011-011-Programma-po-geomet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183893" cy="62819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Использую в работе  чертежи ЖИВОЙ ГЕОМЕТРИИ: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77768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Использую в работе  ЭЛЕКТРОННЫЕ  ПРИЛОЖЕНИЯ К УЧЕБНИКАМ:</a:t>
            </a:r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77048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 descr="http://www.uchmag.ru/upload/catalog/posob/_/s/_s-494_/cover_image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4032448" cy="2709302"/>
          </a:xfrm>
          <a:prstGeom prst="rect">
            <a:avLst/>
          </a:prstGeom>
          <a:noFill/>
        </p:spPr>
      </p:pic>
      <p:pic>
        <p:nvPicPr>
          <p:cNvPr id="30727" name="Picture 7" descr="Дмитрий Тарасов, учителья информати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717032"/>
            <a:ext cx="2520280" cy="3089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DCIM\100PHOTO\SAM_1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36912"/>
            <a:ext cx="5628117" cy="4221088"/>
          </a:xfrm>
          <a:prstGeom prst="rect">
            <a:avLst/>
          </a:prstGeom>
          <a:noFill/>
        </p:spPr>
      </p:pic>
      <p:pic>
        <p:nvPicPr>
          <p:cNvPr id="3074" name="Picture 2" descr="H:\DCIM\100PHOTO\SAM_1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747464"/>
            <a:ext cx="5340085" cy="40050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4048" y="404664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ПОСТРОЕНИЕ ГЕОМЕТРИЧЕСКИХ ФИГУР: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149080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РЕШЕНИЕ ТЕСТОВ НА ВРЕМЯ: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188640"/>
            <a:ext cx="737974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Устный счет:</a:t>
            </a:r>
            <a:endParaRPr lang="ru-RU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84984"/>
            <a:ext cx="6962478" cy="39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repetitor-narodu.ru/wp-content/uploads/2014/05/%D0%92%D0%B8%D0%B4%D0%B5%D0%BE%D0%BA%D1%83%D1%80%D1%81-%D0%9F%D1%80%D0%B5%D0%BC%D0%B8%D1%83%D0%BC-%D0%B4%D0%BB%D1%8F-%D0%BF%D0%BE%D0%B4%D0%B3%D0%BE%D1%82%D0%BE%D0%B2%D0%BA%D0%B8-%D0%BA-%D0%95%D0%93%D0%AD-%D0%BF%D0%BE-%D0%BC%D0%B0%D1%82%D0%B5%D0%BC%D0%B0%D1%82%D0%B8%D0%BA%D0%B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3769934" cy="3334942"/>
          </a:xfrm>
          <a:prstGeom prst="rect">
            <a:avLst/>
          </a:prstGeom>
          <a:noFill/>
        </p:spPr>
      </p:pic>
      <p:pic>
        <p:nvPicPr>
          <p:cNvPr id="31748" name="Picture 4" descr="http://math.video-repetitor.ru/img/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05241"/>
            <a:ext cx="3242320" cy="3452759"/>
          </a:xfrm>
          <a:prstGeom prst="rect">
            <a:avLst/>
          </a:prstGeom>
          <a:noFill/>
        </p:spPr>
      </p:pic>
      <p:pic>
        <p:nvPicPr>
          <p:cNvPr id="31750" name="Picture 6" descr="http://razym.ru/uploads/posts/2014-03/1395569461_1483959861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29000"/>
            <a:ext cx="4110191" cy="30963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83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Использую в работе  диски профессиональных репетиторов по ЕГЭ И ГИА:</a:t>
            </a:r>
            <a:endParaRPr lang="ru-RU" dirty="0"/>
          </a:p>
        </p:txBody>
      </p:sp>
      <p:pic>
        <p:nvPicPr>
          <p:cNvPr id="31754" name="Picture 10" descr="http://repetitor-narodu.ru/wp-content/uploads/2014/05/%D0%BA%D0%B0%D1%80%D1%82%D0%B8%D0%BD%D0%BA%D0%B0-%D0%BA%D0%BE%D0%BC%D0%BF%D0%BB%D0%B5%D0%BA%D1%82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4730451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234</TotalTime>
  <Words>91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информационно-коммуникационныЕ технологии  на уроках  математики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информационно-коммуникационныЕ технологий  на уроках  математики</dc:title>
  <dc:creator>Buk</dc:creator>
  <cp:lastModifiedBy>Buk</cp:lastModifiedBy>
  <cp:revision>51</cp:revision>
  <dcterms:created xsi:type="dcterms:W3CDTF">2015-04-09T16:06:59Z</dcterms:created>
  <dcterms:modified xsi:type="dcterms:W3CDTF">2015-04-13T17:02:35Z</dcterms:modified>
</cp:coreProperties>
</file>