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77" r:id="rId11"/>
    <p:sldId id="275" r:id="rId12"/>
    <p:sldId id="278" r:id="rId13"/>
    <p:sldId id="276" r:id="rId14"/>
    <p:sldId id="279" r:id="rId15"/>
    <p:sldId id="281" r:id="rId16"/>
    <p:sldId id="257" r:id="rId17"/>
    <p:sldId id="262" r:id="rId18"/>
    <p:sldId id="263" r:id="rId19"/>
    <p:sldId id="283" r:id="rId20"/>
    <p:sldId id="285" r:id="rId21"/>
    <p:sldId id="286" r:id="rId22"/>
    <p:sldId id="287" r:id="rId23"/>
    <p:sldId id="280" r:id="rId24"/>
    <p:sldId id="267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E5A42E1D-EEDC-49A4-8EF6-B3BED13303D2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01C4180-B120-4A3D-BEE0-61A148CFAC25}" type="parTrans" cxnId="{EF3DB1FB-9B8B-4F14-AFD3-5081259A976D}">
      <dgm:prSet/>
      <dgm:spPr/>
      <dgm:t>
        <a:bodyPr/>
        <a:lstStyle/>
        <a:p>
          <a:endParaRPr lang="ru-RU"/>
        </a:p>
      </dgm:t>
    </dgm:pt>
    <dgm:pt modelId="{3746967D-9729-461F-9E06-463C290C8968}" type="sibTrans" cxnId="{EF3DB1FB-9B8B-4F14-AFD3-5081259A976D}">
      <dgm:prSet/>
      <dgm:spPr/>
      <dgm:t>
        <a:bodyPr/>
        <a:lstStyle/>
        <a:p>
          <a:endParaRPr lang="ru-RU"/>
        </a:p>
      </dgm:t>
    </dgm:pt>
    <dgm:pt modelId="{A22B02A1-B6AF-4C5F-AD05-8AAA8DB022C4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D99B59A-1EC6-46BC-9909-C2C2F3DF580F}" type="parTrans" cxnId="{CECCF626-B37E-4447-AD88-D4584BEF4462}">
      <dgm:prSet/>
      <dgm:spPr/>
      <dgm:t>
        <a:bodyPr/>
        <a:lstStyle/>
        <a:p>
          <a:endParaRPr lang="ru-RU"/>
        </a:p>
      </dgm:t>
    </dgm:pt>
    <dgm:pt modelId="{5172755F-628D-41B2-91D1-BE69A7232E40}" type="sibTrans" cxnId="{CECCF626-B37E-4447-AD88-D4584BEF4462}">
      <dgm:prSet/>
      <dgm:spPr/>
      <dgm:t>
        <a:bodyPr/>
        <a:lstStyle/>
        <a:p>
          <a:endParaRPr lang="ru-RU"/>
        </a:p>
      </dgm:t>
    </dgm:pt>
    <dgm:pt modelId="{F65D2FE6-1003-4A36-95F1-144273778B5D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339D82-7DD9-4822-8DFC-F119E95DC6C4}" type="parTrans" cxnId="{06C810DF-14B1-45E9-B63A-87B620EC996C}">
      <dgm:prSet/>
      <dgm:spPr/>
      <dgm:t>
        <a:bodyPr/>
        <a:lstStyle/>
        <a:p>
          <a:endParaRPr lang="ru-RU"/>
        </a:p>
      </dgm:t>
    </dgm:pt>
    <dgm:pt modelId="{D3BE656B-EEC4-414C-8561-48882AA39D14}" type="sibTrans" cxnId="{06C810DF-14B1-45E9-B63A-87B620EC996C}">
      <dgm:prSet/>
      <dgm:spPr/>
      <dgm:t>
        <a:bodyPr/>
        <a:lstStyle/>
        <a:p>
          <a:endParaRPr lang="ru-RU"/>
        </a:p>
      </dgm:t>
    </dgm:pt>
    <dgm:pt modelId="{FB7B508E-4B31-4654-8716-EC16BB0EE943}">
      <dgm:prSet phldrT="[Текст]" custT="1"/>
      <dgm:spPr/>
      <dgm:t>
        <a:bodyPr/>
        <a:lstStyle/>
        <a:p>
          <a:r>
            <a:rPr lang="ru-RU" sz="6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9B34BD5-731C-47AB-A55E-D5F8A336CDF2}" type="parTrans" cxnId="{9232B8A3-BE0C-46CD-95B9-ACE59BD9E242}">
      <dgm:prSet/>
      <dgm:spPr/>
      <dgm:t>
        <a:bodyPr/>
        <a:lstStyle/>
        <a:p>
          <a:endParaRPr lang="ru-RU"/>
        </a:p>
      </dgm:t>
    </dgm:pt>
    <dgm:pt modelId="{E98E38D5-94CE-4DE8-AE81-DF0F7B39A80C}" type="sibTrans" cxnId="{9232B8A3-BE0C-46CD-95B9-ACE59BD9E242}">
      <dgm:prSet/>
      <dgm:spPr/>
      <dgm:t>
        <a:bodyPr/>
        <a:lstStyle/>
        <a:p>
          <a:endParaRPr lang="ru-RU"/>
        </a:p>
      </dgm:t>
    </dgm:pt>
    <dgm:pt modelId="{C8F0C36D-257D-409C-9FD9-F598E0A1180E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C130CB-ACD6-444C-8ABB-54B24FEE1323}" type="parTrans" cxnId="{05DA709F-4891-4ACD-81B5-B9518D169F6E}">
      <dgm:prSet/>
      <dgm:spPr/>
      <dgm:t>
        <a:bodyPr/>
        <a:lstStyle/>
        <a:p>
          <a:endParaRPr lang="ru-RU"/>
        </a:p>
      </dgm:t>
    </dgm:pt>
    <dgm:pt modelId="{F07F9042-EE81-4D35-9F68-F6E3BF7C6D5E}" type="sibTrans" cxnId="{05DA709F-4891-4ACD-81B5-B9518D169F6E}">
      <dgm:prSet/>
      <dgm:spPr/>
      <dgm:t>
        <a:bodyPr/>
        <a:lstStyle/>
        <a:p>
          <a:endParaRPr lang="ru-RU"/>
        </a:p>
      </dgm:t>
    </dgm:pt>
    <dgm:pt modelId="{777B545F-022B-475C-A4D8-2F2BC8DB5C1C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6748C75-5D7B-416C-81B1-A2A0C529F8E7}" type="parTrans" cxnId="{32BAF10E-0516-4D9B-AD69-F5F48C649D88}">
      <dgm:prSet/>
      <dgm:spPr/>
      <dgm:t>
        <a:bodyPr/>
        <a:lstStyle/>
        <a:p>
          <a:endParaRPr lang="ru-RU"/>
        </a:p>
      </dgm:t>
    </dgm:pt>
    <dgm:pt modelId="{5505AAB9-8246-4DCC-B18A-C973AFF43520}" type="sibTrans" cxnId="{32BAF10E-0516-4D9B-AD69-F5F48C649D88}">
      <dgm:prSet/>
      <dgm:spPr/>
      <dgm:t>
        <a:bodyPr/>
        <a:lstStyle/>
        <a:p>
          <a:endParaRPr lang="ru-RU"/>
        </a:p>
      </dgm:t>
    </dgm:pt>
    <dgm:pt modelId="{C94DDFF8-155C-4D06-BAF9-19F5697048DB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762A79-7DC0-4AA4-AE07-D954A4AC0931}" type="parTrans" cxnId="{70FF9862-DEA2-4546-B7FC-A8544C4F5DCA}">
      <dgm:prSet/>
      <dgm:spPr/>
      <dgm:t>
        <a:bodyPr/>
        <a:lstStyle/>
        <a:p>
          <a:endParaRPr lang="ru-RU"/>
        </a:p>
      </dgm:t>
    </dgm:pt>
    <dgm:pt modelId="{6E92DB92-9E93-4C4B-B0EF-726A2B751997}" type="sibTrans" cxnId="{70FF9862-DEA2-4546-B7FC-A8544C4F5DCA}">
      <dgm:prSet/>
      <dgm:spPr/>
      <dgm:t>
        <a:bodyPr/>
        <a:lstStyle/>
        <a:p>
          <a:endParaRPr lang="ru-RU"/>
        </a:p>
      </dgm:t>
    </dgm:pt>
    <dgm:pt modelId="{AAD76FE5-7714-47D6-A406-57D577D5C263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7FA95B-929F-4B03-BA87-B74E1118C351}" type="parTrans" cxnId="{602CDDB2-FFFF-4DD4-A018-293C05C8F636}">
      <dgm:prSet/>
      <dgm:spPr/>
      <dgm:t>
        <a:bodyPr/>
        <a:lstStyle/>
        <a:p>
          <a:endParaRPr lang="ru-RU"/>
        </a:p>
      </dgm:t>
    </dgm:pt>
    <dgm:pt modelId="{8B9D43C6-22AB-494F-AAC2-67156B983052}" type="sibTrans" cxnId="{602CDDB2-FFFF-4DD4-A018-293C05C8F636}">
      <dgm:prSet/>
      <dgm:spPr/>
      <dgm:t>
        <a:bodyPr/>
        <a:lstStyle/>
        <a:p>
          <a:endParaRPr lang="ru-RU"/>
        </a:p>
      </dgm:t>
    </dgm:pt>
    <dgm:pt modelId="{7A9CA272-B967-4683-AE8C-04BB5BD11E4E}">
      <dgm:prSet phldrT="[Текст]" custT="1"/>
      <dgm:spPr/>
      <dgm:t>
        <a:bodyPr/>
        <a:lstStyle/>
        <a:p>
          <a:r>
            <a:rPr lang="ru-RU" sz="6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4CDF036-EC20-4849-BE52-808B44B0A87A}" type="parTrans" cxnId="{ACF15ECA-2820-4443-BF3C-C1B102470060}">
      <dgm:prSet/>
      <dgm:spPr/>
      <dgm:t>
        <a:bodyPr/>
        <a:lstStyle/>
        <a:p>
          <a:endParaRPr lang="ru-RU"/>
        </a:p>
      </dgm:t>
    </dgm:pt>
    <dgm:pt modelId="{EC215ECA-3D6B-4761-B085-8F85F5A90F79}" type="sibTrans" cxnId="{ACF15ECA-2820-4443-BF3C-C1B102470060}">
      <dgm:prSet/>
      <dgm:spPr/>
      <dgm:t>
        <a:bodyPr/>
        <a:lstStyle/>
        <a:p>
          <a:endParaRPr lang="ru-RU"/>
        </a:p>
      </dgm:t>
    </dgm:pt>
    <dgm:pt modelId="{5CF4AF35-F240-4AAF-967C-03BC54E2A758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</a:t>
          </a:r>
          <a:endParaRPr lang="ru-RU" sz="6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690BA51-11EA-4B29-965B-016E289D361B}" type="parTrans" cxnId="{61AF84DB-FAE8-4FA6-8789-3A1FFA0F068B}">
      <dgm:prSet/>
      <dgm:spPr/>
      <dgm:t>
        <a:bodyPr/>
        <a:lstStyle/>
        <a:p>
          <a:endParaRPr lang="ru-RU"/>
        </a:p>
      </dgm:t>
    </dgm:pt>
    <dgm:pt modelId="{3DF1A017-25DC-4047-A62F-CC095914F1D5}" type="sibTrans" cxnId="{61AF84DB-FAE8-4FA6-8789-3A1FFA0F068B}">
      <dgm:prSet/>
      <dgm:spPr/>
      <dgm:t>
        <a:bodyPr/>
        <a:lstStyle/>
        <a:p>
          <a:endParaRPr lang="ru-RU"/>
        </a:p>
      </dgm:t>
    </dgm:pt>
    <dgm:pt modelId="{26E9FB66-0956-4FF8-A5E5-6BC1C9654130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х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0091D3-05B4-4E8D-AAAE-59CF93B21D13}" type="parTrans" cxnId="{7F8C1B1F-16BF-4602-B49F-985E47014C59}">
      <dgm:prSet/>
      <dgm:spPr/>
      <dgm:t>
        <a:bodyPr/>
        <a:lstStyle/>
        <a:p>
          <a:endParaRPr lang="ru-RU"/>
        </a:p>
      </dgm:t>
    </dgm:pt>
    <dgm:pt modelId="{1C40BE83-7E92-43E4-AD0E-2EAF3FB03C40}" type="sibTrans" cxnId="{7F8C1B1F-16BF-4602-B49F-985E47014C59}">
      <dgm:prSet/>
      <dgm:spPr/>
      <dgm:t>
        <a:bodyPr/>
        <a:lstStyle/>
        <a:p>
          <a:endParaRPr lang="ru-RU"/>
        </a:p>
      </dgm:t>
    </dgm:pt>
    <dgm:pt modelId="{1699E84E-3783-4922-A032-B3C3138EE2C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6DA367C-DA54-4EFF-8774-E9F494F32FB3}" type="parTrans" cxnId="{BB408B0B-E430-45EC-AC8E-A1127600A624}">
      <dgm:prSet/>
      <dgm:spPr/>
      <dgm:t>
        <a:bodyPr/>
        <a:lstStyle/>
        <a:p>
          <a:endParaRPr lang="ru-RU"/>
        </a:p>
      </dgm:t>
    </dgm:pt>
    <dgm:pt modelId="{CD1F8F0A-39D5-48F0-A2CF-C4C8CD0AD4E9}" type="sibTrans" cxnId="{BB408B0B-E430-45EC-AC8E-A1127600A624}">
      <dgm:prSet/>
      <dgm:spPr/>
      <dgm:t>
        <a:bodyPr/>
        <a:lstStyle/>
        <a:p>
          <a:endParaRPr lang="ru-RU"/>
        </a:p>
      </dgm:t>
    </dgm:pt>
    <dgm:pt modelId="{F71A4B56-6984-485A-BA36-486F10B56AE2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31814F6-C5F5-4117-AAD8-8B8C593CF2FF}" type="parTrans" cxnId="{9F5984AC-4DB4-4875-ABF9-7CA1D9D1FDBE}">
      <dgm:prSet/>
      <dgm:spPr/>
      <dgm:t>
        <a:bodyPr/>
        <a:lstStyle/>
        <a:p>
          <a:endParaRPr lang="ru-RU"/>
        </a:p>
      </dgm:t>
    </dgm:pt>
    <dgm:pt modelId="{031CBEC8-AF1F-4168-8701-DA84AA2F9022}" type="sibTrans" cxnId="{9F5984AC-4DB4-4875-ABF9-7CA1D9D1FDBE}">
      <dgm:prSet/>
      <dgm:spPr/>
      <dgm:t>
        <a:bodyPr/>
        <a:lstStyle/>
        <a:p>
          <a:endParaRPr lang="ru-RU"/>
        </a:p>
      </dgm:t>
    </dgm:pt>
    <dgm:pt modelId="{356C0602-DAB4-4ED9-8512-7D4B3598FE5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06C365F-534D-4F2B-9E57-5F138A513FC4}" type="parTrans" cxnId="{CE40EDD3-3C5E-4F80-990A-31CD51DFF65B}">
      <dgm:prSet/>
      <dgm:spPr/>
      <dgm:t>
        <a:bodyPr/>
        <a:lstStyle/>
        <a:p>
          <a:endParaRPr lang="ru-RU"/>
        </a:p>
      </dgm:t>
    </dgm:pt>
    <dgm:pt modelId="{C443248B-DA07-40A8-97C7-A1803F8646F3}" type="sibTrans" cxnId="{CE40EDD3-3C5E-4F80-990A-31CD51DFF65B}">
      <dgm:prSet/>
      <dgm:spPr/>
      <dgm:t>
        <a:bodyPr/>
        <a:lstStyle/>
        <a:p>
          <a:endParaRPr lang="ru-RU"/>
        </a:p>
      </dgm:t>
    </dgm:pt>
    <dgm:pt modelId="{BBD09F69-94F8-4D18-AB83-0FD8A855AAF4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7953F03-57DB-4EF1-9FCA-ADD34439168B}" type="parTrans" cxnId="{881623A9-1254-4B01-A2EC-B8559D03D949}">
      <dgm:prSet/>
      <dgm:spPr/>
      <dgm:t>
        <a:bodyPr/>
        <a:lstStyle/>
        <a:p>
          <a:endParaRPr lang="ru-RU"/>
        </a:p>
      </dgm:t>
    </dgm:pt>
    <dgm:pt modelId="{2F8D7A67-422E-4664-B97F-3CF80857D3F0}" type="sibTrans" cxnId="{881623A9-1254-4B01-A2EC-B8559D03D949}">
      <dgm:prSet/>
      <dgm:spPr/>
      <dgm:t>
        <a:bodyPr/>
        <a:lstStyle/>
        <a:p>
          <a:endParaRPr lang="ru-RU"/>
        </a:p>
      </dgm:t>
    </dgm:pt>
    <dgm:pt modelId="{37E3B992-85DB-4CD5-B408-8A85CA7908DC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35B3CCC-F4CE-498A-895F-B3B8C41DD4D4}" type="parTrans" cxnId="{41E2CB73-00B1-408F-A908-87E3CD2124C5}">
      <dgm:prSet/>
      <dgm:spPr/>
      <dgm:t>
        <a:bodyPr/>
        <a:lstStyle/>
        <a:p>
          <a:endParaRPr lang="ru-RU"/>
        </a:p>
      </dgm:t>
    </dgm:pt>
    <dgm:pt modelId="{A547DBE1-F749-48DC-89FF-33FBD57167AE}" type="sibTrans" cxnId="{41E2CB73-00B1-408F-A908-87E3CD2124C5}">
      <dgm:prSet/>
      <dgm:spPr/>
      <dgm:t>
        <a:bodyPr/>
        <a:lstStyle/>
        <a:p>
          <a:endParaRPr lang="ru-RU"/>
        </a:p>
      </dgm:t>
    </dgm:pt>
    <dgm:pt modelId="{5F86ECAE-5A74-4E0D-8F11-EA73F3A06C6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0395E18-CB52-456B-8768-F8489C397EAE}" type="parTrans" cxnId="{D00D73C8-7BDD-4202-B2B0-D9F125B23151}">
      <dgm:prSet/>
      <dgm:spPr/>
      <dgm:t>
        <a:bodyPr/>
        <a:lstStyle/>
        <a:p>
          <a:endParaRPr lang="ru-RU"/>
        </a:p>
      </dgm:t>
    </dgm:pt>
    <dgm:pt modelId="{02A56B6E-BF79-4795-A389-DEE9DE758594}" type="sibTrans" cxnId="{D00D73C8-7BDD-4202-B2B0-D9F125B23151}">
      <dgm:prSet/>
      <dgm:spPr/>
      <dgm:t>
        <a:bodyPr/>
        <a:lstStyle/>
        <a:p>
          <a:endParaRPr lang="ru-RU"/>
        </a:p>
      </dgm:t>
    </dgm:pt>
    <dgm:pt modelId="{FECCA992-D0F7-4785-B76F-0120386B29D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5D0EDB3-539F-4A1D-BFE7-4FB9690102EF}" type="parTrans" cxnId="{6964FC88-F5C3-49E8-AAC6-AF7455B467F5}">
      <dgm:prSet/>
      <dgm:spPr/>
      <dgm:t>
        <a:bodyPr/>
        <a:lstStyle/>
        <a:p>
          <a:endParaRPr lang="ru-RU"/>
        </a:p>
      </dgm:t>
    </dgm:pt>
    <dgm:pt modelId="{764D3A0A-D656-4946-BB3A-F25C9511F00D}" type="sibTrans" cxnId="{6964FC88-F5C3-49E8-AAC6-AF7455B467F5}">
      <dgm:prSet/>
      <dgm:spPr/>
      <dgm:t>
        <a:bodyPr/>
        <a:lstStyle/>
        <a:p>
          <a:endParaRPr lang="ru-RU"/>
        </a:p>
      </dgm:t>
    </dgm:pt>
    <dgm:pt modelId="{FA3EDDB4-BEE1-4123-97FA-8DE37DAA352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1CB60F9-789C-484C-855D-C5786C480014}" type="parTrans" cxnId="{318AF532-E050-443F-BD12-CD6F52D2EDB8}">
      <dgm:prSet/>
      <dgm:spPr/>
      <dgm:t>
        <a:bodyPr/>
        <a:lstStyle/>
        <a:p>
          <a:endParaRPr lang="ru-RU"/>
        </a:p>
      </dgm:t>
    </dgm:pt>
    <dgm:pt modelId="{2193B062-E61A-4669-9FBA-F50B48670F95}" type="sibTrans" cxnId="{318AF532-E050-443F-BD12-CD6F52D2EDB8}">
      <dgm:prSet/>
      <dgm:spPr/>
      <dgm:t>
        <a:bodyPr/>
        <a:lstStyle/>
        <a:p>
          <a:endParaRPr lang="ru-RU"/>
        </a:p>
      </dgm:t>
    </dgm:pt>
    <dgm:pt modelId="{6A4CEC69-0B21-4452-93A0-CB1BE898F11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8ADE910-04DF-43B2-94E0-DBE44E3ABBF1}" type="parTrans" cxnId="{12A4CEC6-0308-4DF4-854A-9CDC950EAC75}">
      <dgm:prSet/>
      <dgm:spPr/>
      <dgm:t>
        <a:bodyPr/>
        <a:lstStyle/>
        <a:p>
          <a:endParaRPr lang="ru-RU"/>
        </a:p>
      </dgm:t>
    </dgm:pt>
    <dgm:pt modelId="{859D5EC0-FAEA-4883-9455-F8800BCBD4B2}" type="sibTrans" cxnId="{12A4CEC6-0308-4DF4-854A-9CDC950EAC75}">
      <dgm:prSet/>
      <dgm:spPr/>
      <dgm:t>
        <a:bodyPr/>
        <a:lstStyle/>
        <a:p>
          <a:endParaRPr lang="ru-RU"/>
        </a:p>
      </dgm:t>
    </dgm:pt>
    <dgm:pt modelId="{4DB98890-9EA6-4D97-81FC-71956F3117C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ACFBFF6-214E-4B7B-8A46-49C2E1BFDFA2}" type="parTrans" cxnId="{6A2B9E7A-C612-4635-908A-FF72F0AB6779}">
      <dgm:prSet/>
      <dgm:spPr/>
      <dgm:t>
        <a:bodyPr/>
        <a:lstStyle/>
        <a:p>
          <a:endParaRPr lang="ru-RU"/>
        </a:p>
      </dgm:t>
    </dgm:pt>
    <dgm:pt modelId="{F40B81FE-A922-4BC8-9052-5291C574E6E7}" type="sibTrans" cxnId="{6A2B9E7A-C612-4635-908A-FF72F0AB6779}">
      <dgm:prSet/>
      <dgm:spPr/>
      <dgm:t>
        <a:bodyPr/>
        <a:lstStyle/>
        <a:p>
          <a:endParaRPr lang="ru-RU"/>
        </a:p>
      </dgm:t>
    </dgm:pt>
    <dgm:pt modelId="{85B2A2FA-9996-4AE7-AB89-CCE4D7568B3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49AE867-7996-4555-92F3-BA22450F1D5B}" type="parTrans" cxnId="{395FFE91-1BFA-407A-82E4-2AE6D3D960AC}">
      <dgm:prSet/>
      <dgm:spPr/>
      <dgm:t>
        <a:bodyPr/>
        <a:lstStyle/>
        <a:p>
          <a:endParaRPr lang="ru-RU"/>
        </a:p>
      </dgm:t>
    </dgm:pt>
    <dgm:pt modelId="{28BDA577-443E-4251-9408-A87EE287C801}" type="sibTrans" cxnId="{395FFE91-1BFA-407A-82E4-2AE6D3D960AC}">
      <dgm:prSet/>
      <dgm:spPr/>
      <dgm:t>
        <a:bodyPr/>
        <a:lstStyle/>
        <a:p>
          <a:endParaRPr lang="ru-RU"/>
        </a:p>
      </dgm:t>
    </dgm:pt>
    <dgm:pt modelId="{E4DB6D67-0536-46D1-AC64-6D339E8647D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BCA0A29-7F3A-4746-8D8B-B5C13F81147B}" type="parTrans" cxnId="{CF81B280-39F9-47B7-A6DA-85A3510B5F36}">
      <dgm:prSet/>
      <dgm:spPr/>
      <dgm:t>
        <a:bodyPr/>
        <a:lstStyle/>
        <a:p>
          <a:endParaRPr lang="ru-RU"/>
        </a:p>
      </dgm:t>
    </dgm:pt>
    <dgm:pt modelId="{63CD2BC3-22F7-4206-8645-5BE53CB6349E}" type="sibTrans" cxnId="{CF81B280-39F9-47B7-A6DA-85A3510B5F36}">
      <dgm:prSet/>
      <dgm:spPr/>
      <dgm:t>
        <a:bodyPr/>
        <a:lstStyle/>
        <a:p>
          <a:endParaRPr lang="ru-RU"/>
        </a:p>
      </dgm:t>
    </dgm:pt>
    <dgm:pt modelId="{FFF73149-4AE0-4DDF-947B-9B59C0E105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272F2F7-95C8-4CCA-B26E-36D0B6E784CA}" type="parTrans" cxnId="{3DF0A9C8-275B-4952-8B1A-833B232EC4F9}">
      <dgm:prSet/>
      <dgm:spPr/>
      <dgm:t>
        <a:bodyPr/>
        <a:lstStyle/>
        <a:p>
          <a:endParaRPr lang="ru-RU"/>
        </a:p>
      </dgm:t>
    </dgm:pt>
    <dgm:pt modelId="{5746C89C-AA8A-4FA4-ABF2-DDD8782501B1}" type="sibTrans" cxnId="{3DF0A9C8-275B-4952-8B1A-833B232EC4F9}">
      <dgm:prSet/>
      <dgm:spPr/>
      <dgm:t>
        <a:bodyPr/>
        <a:lstStyle/>
        <a:p>
          <a:endParaRPr lang="ru-RU"/>
        </a:p>
      </dgm:t>
    </dgm:pt>
    <dgm:pt modelId="{8D255FCE-F4D7-4680-8D13-C4488FB788ED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DB87188-ABD6-441F-9C3C-EAB179337573}" type="parTrans" cxnId="{9A4E4AD9-1FE2-48D5-9A01-B625EE597E8E}">
      <dgm:prSet/>
      <dgm:spPr/>
      <dgm:t>
        <a:bodyPr/>
        <a:lstStyle/>
        <a:p>
          <a:endParaRPr lang="ru-RU"/>
        </a:p>
      </dgm:t>
    </dgm:pt>
    <dgm:pt modelId="{BF4BC2CD-DA37-401C-A932-F22D4D2CF4B5}" type="sibTrans" cxnId="{9A4E4AD9-1FE2-48D5-9A01-B625EE597E8E}">
      <dgm:prSet/>
      <dgm:spPr/>
      <dgm:t>
        <a:bodyPr/>
        <a:lstStyle/>
        <a:p>
          <a:endParaRPr lang="ru-RU"/>
        </a:p>
      </dgm:t>
    </dgm:pt>
    <dgm:pt modelId="{230E978A-A056-43BB-ACF4-DF1DC20DD0F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4990D41-E571-440D-A179-EB7758121071}" type="parTrans" cxnId="{56BA1CEA-AFCF-4E42-B3EB-9E5782264610}">
      <dgm:prSet/>
      <dgm:spPr/>
      <dgm:t>
        <a:bodyPr/>
        <a:lstStyle/>
        <a:p>
          <a:endParaRPr lang="ru-RU"/>
        </a:p>
      </dgm:t>
    </dgm:pt>
    <dgm:pt modelId="{35AAAA0D-B866-4609-9FF3-AC0FAC2EEFDF}" type="sibTrans" cxnId="{56BA1CEA-AFCF-4E42-B3EB-9E5782264610}">
      <dgm:prSet/>
      <dgm:spPr/>
      <dgm:t>
        <a:bodyPr/>
        <a:lstStyle/>
        <a:p>
          <a:endParaRPr lang="ru-RU"/>
        </a:p>
      </dgm:t>
    </dgm:pt>
    <dgm:pt modelId="{F12DE6FC-3E68-40A9-8022-8028E5EEA744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457DAA8-F849-4F96-BE93-FF52B3C9E0ED}" type="parTrans" cxnId="{61B26330-3A25-424B-94E3-0B09CBA8B67B}">
      <dgm:prSet/>
      <dgm:spPr/>
      <dgm:t>
        <a:bodyPr/>
        <a:lstStyle/>
        <a:p>
          <a:endParaRPr lang="ru-RU"/>
        </a:p>
      </dgm:t>
    </dgm:pt>
    <dgm:pt modelId="{D911145F-1FF0-40E6-A200-CBE115447DA6}" type="sibTrans" cxnId="{61B26330-3A25-424B-94E3-0B09CBA8B67B}">
      <dgm:prSet/>
      <dgm:spPr/>
      <dgm:t>
        <a:bodyPr/>
        <a:lstStyle/>
        <a:p>
          <a:endParaRPr lang="ru-RU"/>
        </a:p>
      </dgm:t>
    </dgm:pt>
    <dgm:pt modelId="{66ABF384-CDD4-4F74-8193-F61E75CE8CB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F2AC462-5F9A-4089-A927-5C3755EBA988}" type="parTrans" cxnId="{AB621D49-3C41-4A4E-8EED-87B94AB4877F}">
      <dgm:prSet/>
      <dgm:spPr/>
      <dgm:t>
        <a:bodyPr/>
        <a:lstStyle/>
        <a:p>
          <a:endParaRPr lang="ru-RU"/>
        </a:p>
      </dgm:t>
    </dgm:pt>
    <dgm:pt modelId="{DAD6DFAA-7554-492C-8506-2D0A7239B453}" type="sibTrans" cxnId="{AB621D49-3C41-4A4E-8EED-87B94AB4877F}">
      <dgm:prSet/>
      <dgm:spPr/>
      <dgm:t>
        <a:bodyPr/>
        <a:lstStyle/>
        <a:p>
          <a:endParaRPr lang="ru-RU"/>
        </a:p>
      </dgm:t>
    </dgm:pt>
    <dgm:pt modelId="{398B7E10-EDA9-45CB-AEA6-0C03533D40C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953A862-1BC0-4CCF-BB41-4A8EF08F787E}" type="parTrans" cxnId="{DAF79B24-C8C8-4802-B7E6-CD9FCB1DAB3F}">
      <dgm:prSet/>
      <dgm:spPr/>
      <dgm:t>
        <a:bodyPr/>
        <a:lstStyle/>
        <a:p>
          <a:endParaRPr lang="ru-RU"/>
        </a:p>
      </dgm:t>
    </dgm:pt>
    <dgm:pt modelId="{19E216C1-973E-4990-917E-B4AFD35E0758}" type="sibTrans" cxnId="{DAF79B24-C8C8-4802-B7E6-CD9FCB1DAB3F}">
      <dgm:prSet/>
      <dgm:spPr/>
      <dgm:t>
        <a:bodyPr/>
        <a:lstStyle/>
        <a:p>
          <a:endParaRPr lang="ru-RU"/>
        </a:p>
      </dgm:t>
    </dgm:pt>
    <dgm:pt modelId="{EC3FD3F5-0602-4496-853F-150093A78EF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6584295-980A-42EC-AF41-F43E3D0AC7A7}" type="parTrans" cxnId="{66E040E3-8F73-4BF9-884B-2E2D43B51EE5}">
      <dgm:prSet/>
      <dgm:spPr/>
      <dgm:t>
        <a:bodyPr/>
        <a:lstStyle/>
        <a:p>
          <a:endParaRPr lang="ru-RU"/>
        </a:p>
      </dgm:t>
    </dgm:pt>
    <dgm:pt modelId="{AFE78F09-AAF3-4173-8170-0841E889E033}" type="sibTrans" cxnId="{66E040E3-8F73-4BF9-884B-2E2D43B51EE5}">
      <dgm:prSet/>
      <dgm:spPr/>
      <dgm:t>
        <a:bodyPr/>
        <a:lstStyle/>
        <a:p>
          <a:endParaRPr lang="ru-RU"/>
        </a:p>
      </dgm:t>
    </dgm:pt>
    <dgm:pt modelId="{4D33AD1B-C06C-4AD1-AB58-16AAB28CBF7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B3DE840-0AFF-4FB8-A371-CC35E71FBCC5}" type="parTrans" cxnId="{EE073661-4A31-4DBF-9CE6-52A10DDA32F7}">
      <dgm:prSet/>
      <dgm:spPr/>
      <dgm:t>
        <a:bodyPr/>
        <a:lstStyle/>
        <a:p>
          <a:endParaRPr lang="ru-RU"/>
        </a:p>
      </dgm:t>
    </dgm:pt>
    <dgm:pt modelId="{EEDE6AD4-0FF8-4500-B27A-A6E724CC7B95}" type="sibTrans" cxnId="{EE073661-4A31-4DBF-9CE6-52A10DDA32F7}">
      <dgm:prSet/>
      <dgm:spPr/>
      <dgm:t>
        <a:bodyPr/>
        <a:lstStyle/>
        <a:p>
          <a:endParaRPr lang="ru-RU"/>
        </a:p>
      </dgm:t>
    </dgm:pt>
    <dgm:pt modelId="{F604EBA9-1A02-4959-B1AB-8B27DC5611A3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A332482-4F98-4355-93AE-48003A91C4FE}" type="parTrans" cxnId="{540F86F5-EEEE-48C4-B7A8-CB2E0DF31187}">
      <dgm:prSet/>
      <dgm:spPr/>
      <dgm:t>
        <a:bodyPr/>
        <a:lstStyle/>
        <a:p>
          <a:endParaRPr lang="ru-RU"/>
        </a:p>
      </dgm:t>
    </dgm:pt>
    <dgm:pt modelId="{C982E162-9A43-490A-8558-26ECDA1B4ED0}" type="sibTrans" cxnId="{540F86F5-EEEE-48C4-B7A8-CB2E0DF31187}">
      <dgm:prSet/>
      <dgm:spPr/>
      <dgm:t>
        <a:bodyPr/>
        <a:lstStyle/>
        <a:p>
          <a:endParaRPr lang="ru-RU"/>
        </a:p>
      </dgm:t>
    </dgm:pt>
    <dgm:pt modelId="{50C0EF79-289A-4D1E-91F1-72EDF9595E0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E94F790-F340-4DA1-8A22-352AC316F370}" type="parTrans" cxnId="{007F5131-B80B-4F57-B152-3F75BCC907BF}">
      <dgm:prSet/>
      <dgm:spPr/>
      <dgm:t>
        <a:bodyPr/>
        <a:lstStyle/>
        <a:p>
          <a:endParaRPr lang="ru-RU"/>
        </a:p>
      </dgm:t>
    </dgm:pt>
    <dgm:pt modelId="{164F4BFE-6BF5-474A-BC9F-50326C98FED5}" type="sibTrans" cxnId="{007F5131-B80B-4F57-B152-3F75BCC907BF}">
      <dgm:prSet/>
      <dgm:spPr/>
      <dgm:t>
        <a:bodyPr/>
        <a:lstStyle/>
        <a:p>
          <a:endParaRPr lang="ru-RU"/>
        </a:p>
      </dgm:t>
    </dgm:pt>
    <dgm:pt modelId="{A83F369C-0321-4988-8383-FEB31B00315C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0282EB4-5A3A-47BB-852B-5434511605B5}" type="parTrans" cxnId="{22D7ADA9-A9F9-47FA-B402-3541A72A969F}">
      <dgm:prSet/>
      <dgm:spPr/>
      <dgm:t>
        <a:bodyPr/>
        <a:lstStyle/>
        <a:p>
          <a:endParaRPr lang="ru-RU"/>
        </a:p>
      </dgm:t>
    </dgm:pt>
    <dgm:pt modelId="{C28E968C-A5EB-4520-8570-1EBDDFB0F27F}" type="sibTrans" cxnId="{22D7ADA9-A9F9-47FA-B402-3541A72A969F}">
      <dgm:prSet/>
      <dgm:spPr/>
      <dgm:t>
        <a:bodyPr/>
        <a:lstStyle/>
        <a:p>
          <a:endParaRPr lang="ru-RU"/>
        </a:p>
      </dgm:t>
    </dgm:pt>
    <dgm:pt modelId="{61F556D7-AD97-4678-B622-828043FDBD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825A4AB-D2DE-4F5D-824D-35EAF278C930}" type="parTrans" cxnId="{6E688981-C1E7-4EC6-89AF-3F0213437D35}">
      <dgm:prSet/>
      <dgm:spPr/>
      <dgm:t>
        <a:bodyPr/>
        <a:lstStyle/>
        <a:p>
          <a:endParaRPr lang="ru-RU"/>
        </a:p>
      </dgm:t>
    </dgm:pt>
    <dgm:pt modelId="{CE21BC35-0037-4582-BF96-4BD06531A87E}" type="sibTrans" cxnId="{6E688981-C1E7-4EC6-89AF-3F0213437D35}">
      <dgm:prSet/>
      <dgm:spPr/>
      <dgm:t>
        <a:bodyPr/>
        <a:lstStyle/>
        <a:p>
          <a:endParaRPr lang="ru-RU"/>
        </a:p>
      </dgm:t>
    </dgm:pt>
    <dgm:pt modelId="{06AF2737-66DE-4C38-815C-EA4BBB57E050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ф</a:t>
          </a:r>
          <a:endParaRPr lang="ru-RU" sz="4000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CABF9FB-15D9-4C9F-B0E3-79BF2D3E10F4}" type="parTrans" cxnId="{56380815-42DC-44A6-83C1-C7858BA5ADDB}">
      <dgm:prSet/>
      <dgm:spPr/>
      <dgm:t>
        <a:bodyPr/>
        <a:lstStyle/>
        <a:p>
          <a:endParaRPr lang="ru-RU"/>
        </a:p>
      </dgm:t>
    </dgm:pt>
    <dgm:pt modelId="{33888924-9ACA-4D8B-A9EE-27420EBF928B}" type="sibTrans" cxnId="{56380815-42DC-44A6-83C1-C7858BA5ADDB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37" custScaleX="18332" custScaleY="19251" custLinFactX="-35861" custLinFactNeighborX="-100000" custLinFactNeighborY="-5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CFF2B36B-1F67-4081-9891-11BFE5441547}" type="pres">
      <dgm:prSet presAssocID="{E5A42E1D-EEDC-49A4-8EF6-B3BED13303D2}" presName="Name5" presStyleLbl="vennNode1" presStyleIdx="1" presStyleCnt="37" custScaleX="22529" custScaleY="20267" custLinFactX="-57671" custLinFactNeighborX="-100000" custLinFactNeighborY="-58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2E92A-D436-40A9-A32B-563A45FEBF41}" type="pres">
      <dgm:prSet presAssocID="{3746967D-9729-461F-9E06-463C290C8968}" presName="space" presStyleCnt="0"/>
      <dgm:spPr/>
    </dgm:pt>
    <dgm:pt modelId="{04A4E772-AC9F-48C0-A594-32FB6D7F99A7}" type="pres">
      <dgm:prSet presAssocID="{A22B02A1-B6AF-4C5F-AD05-8AAA8DB022C4}" presName="Name5" presStyleLbl="vennNode1" presStyleIdx="2" presStyleCnt="37" custScaleX="17941" custScaleY="15560" custLinFactX="-78261" custLinFactNeighborX="-100000" custLinFactNeighborY="-5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71CA-83B4-4CA8-96A1-3E35EA809069}" type="pres">
      <dgm:prSet presAssocID="{5172755F-628D-41B2-91D1-BE69A7232E40}" presName="space" presStyleCnt="0"/>
      <dgm:spPr/>
    </dgm:pt>
    <dgm:pt modelId="{214DCC3F-0761-4359-A1C3-E7F61429ADEB}" type="pres">
      <dgm:prSet presAssocID="{F65D2FE6-1003-4A36-95F1-144273778B5D}" presName="Name5" presStyleLbl="vennNode1" presStyleIdx="3" presStyleCnt="37" custScaleX="16177" custScaleY="17974" custLinFactX="-92456" custLinFactNeighborX="-100000" custLinFactNeighborY="-6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71259-690F-4824-A507-1AD64622CF7A}" type="pres">
      <dgm:prSet presAssocID="{D3BE656B-EEC4-414C-8561-48882AA39D14}" presName="space" presStyleCnt="0"/>
      <dgm:spPr/>
    </dgm:pt>
    <dgm:pt modelId="{8F76742D-BE37-44F7-84FD-ADC91E2E0E16}" type="pres">
      <dgm:prSet presAssocID="{FB7B508E-4B31-4654-8716-EC16BB0EE943}" presName="Name5" presStyleLbl="vennNode1" presStyleIdx="4" presStyleCnt="37" custScaleX="16747" custScaleY="19940" custLinFactX="-100000" custLinFactNeighborX="-124435" custLinFactNeighborY="-64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F696F-41EC-4EDD-8212-15FEAB6CA690}" type="pres">
      <dgm:prSet presAssocID="{E98E38D5-94CE-4DE8-AE81-DF0F7B39A80C}" presName="space" presStyleCnt="0"/>
      <dgm:spPr/>
    </dgm:pt>
    <dgm:pt modelId="{283D9345-35F8-440B-9B8C-79D8321F301D}" type="pres">
      <dgm:prSet presAssocID="{C8F0C36D-257D-409C-9FD9-F598E0A1180E}" presName="Name5" presStyleLbl="vennNode1" presStyleIdx="5" presStyleCnt="37" custScaleX="17745" custScaleY="19119" custLinFactX="-100000" custLinFactNeighborX="-198471" custLinFactNeighborY="-64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89FF3-242B-4929-82F5-1B9DF36C3E7F}" type="pres">
      <dgm:prSet presAssocID="{F07F9042-EE81-4D35-9F68-F6E3BF7C6D5E}" presName="space" presStyleCnt="0"/>
      <dgm:spPr/>
    </dgm:pt>
    <dgm:pt modelId="{AC5A2018-FF21-4B43-B3E4-9FBC15F0805D}" type="pres">
      <dgm:prSet presAssocID="{777B545F-022B-475C-A4D8-2F2BC8DB5C1C}" presName="Name5" presStyleLbl="vennNode1" presStyleIdx="6" presStyleCnt="37" custScaleX="15871" custScaleY="16520" custLinFactX="-115499" custLinFactNeighborX="-200000" custLinFactNeighborY="-6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30DDB-2A63-4143-AD1D-26B92C31961A}" type="pres">
      <dgm:prSet presAssocID="{5505AAB9-8246-4DCC-B18A-C973AFF43520}" presName="space" presStyleCnt="0"/>
      <dgm:spPr/>
    </dgm:pt>
    <dgm:pt modelId="{24551AEC-29EB-40D6-849E-8EB4B8EDF151}" type="pres">
      <dgm:prSet presAssocID="{C94DDFF8-155C-4D06-BAF9-19F5697048DB}" presName="Name5" presStyleLbl="vennNode1" presStyleIdx="7" presStyleCnt="37" custScaleX="18781" custScaleY="18143" custLinFactX="-130269" custLinFactNeighborX="-200000" custLinFactNeighborY="-5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30E5E-A5C2-4F75-B935-6B65FE142548}" type="pres">
      <dgm:prSet presAssocID="{6E92DB92-9E93-4C4B-B0EF-726A2B751997}" presName="space" presStyleCnt="0"/>
      <dgm:spPr/>
    </dgm:pt>
    <dgm:pt modelId="{4629AFC5-8776-4D28-9BE5-112B8856393A}" type="pres">
      <dgm:prSet presAssocID="{AAD76FE5-7714-47D6-A406-57D577D5C263}" presName="Name5" presStyleLbl="vennNode1" presStyleIdx="8" presStyleCnt="37" custScaleX="20383" custScaleY="22173" custLinFactX="-1924" custLinFactNeighborX="-100000" custLinFactNeighborY="-5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B5D03-F2D5-4AFE-9B56-479325F66F28}" type="pres">
      <dgm:prSet presAssocID="{8B9D43C6-22AB-494F-AAC2-67156B983052}" presName="space" presStyleCnt="0"/>
      <dgm:spPr/>
    </dgm:pt>
    <dgm:pt modelId="{66B56D59-C681-4520-9DA8-8FEC4DCAE97C}" type="pres">
      <dgm:prSet presAssocID="{7A9CA272-B967-4683-AE8C-04BB5BD11E4E}" presName="Name5" presStyleLbl="vennNode1" presStyleIdx="9" presStyleCnt="37" custScaleX="17312" custScaleY="17763" custLinFactX="-148461" custLinFactNeighborX="-200000" custLinFactNeighborY="-5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C7C3E-D37A-46C8-80C1-9CF86FCF7731}" type="pres">
      <dgm:prSet presAssocID="{EC215ECA-3D6B-4761-B085-8F85F5A90F79}" presName="space" presStyleCnt="0"/>
      <dgm:spPr/>
    </dgm:pt>
    <dgm:pt modelId="{02356536-9F51-44EB-8B09-71D92F4EE323}" type="pres">
      <dgm:prSet presAssocID="{5CF4AF35-F240-4AAF-967C-03BC54E2A758}" presName="Name5" presStyleLbl="vennNode1" presStyleIdx="10" presStyleCnt="37" custScaleX="19302" custScaleY="21674" custLinFactNeighborX="10267" custLinFactNeighborY="-50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0B676-4037-412E-B299-AE1DA805A008}" type="pres">
      <dgm:prSet presAssocID="{3DF1A017-25DC-4047-A62F-CC095914F1D5}" presName="space" presStyleCnt="0"/>
      <dgm:spPr/>
    </dgm:pt>
    <dgm:pt modelId="{568DFC93-EE35-484D-AA2C-1BEED239A017}" type="pres">
      <dgm:prSet presAssocID="{26E9FB66-0956-4FF8-A5E5-6BC1C9654130}" presName="Name5" presStyleLbl="vennNode1" presStyleIdx="11" presStyleCnt="37" custScaleX="9899" custScaleY="10117" custLinFactX="-11563" custLinFactNeighborX="-100000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91F6E-7FFA-449E-A00F-B8887EB4A633}" type="pres">
      <dgm:prSet presAssocID="{1C40BE83-7E92-43E4-AD0E-2EAF3FB03C40}" presName="space" presStyleCnt="0"/>
      <dgm:spPr/>
    </dgm:pt>
    <dgm:pt modelId="{D7D0D398-4882-4136-B7D9-7B0C40EFBC83}" type="pres">
      <dgm:prSet presAssocID="{1699E84E-3783-4922-A032-B3C3138EE2CA}" presName="Name5" presStyleLbl="vennNode1" presStyleIdx="12" presStyleCnt="37" custScaleX="16314" custScaleY="15596" custLinFactNeighborX="-49756" custLinFactNeighborY="-1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D931-32F1-4CC0-ABD8-439B998B0E63}" type="pres">
      <dgm:prSet presAssocID="{CD1F8F0A-39D5-48F0-A2CF-C4C8CD0AD4E9}" presName="space" presStyleCnt="0"/>
      <dgm:spPr/>
    </dgm:pt>
    <dgm:pt modelId="{195D8FB2-65D0-4D12-B86B-A9BB60422DB6}" type="pres">
      <dgm:prSet presAssocID="{F71A4B56-6984-485A-BA36-486F10B56AE2}" presName="Name5" presStyleLbl="vennNode1" presStyleIdx="13" presStyleCnt="37" custScaleX="16033" custScaleY="15208" custLinFactNeighborX="-98567" custLinFactNeighborY="-11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A015E-098A-455A-80D2-3B2D8F266CEB}" type="pres">
      <dgm:prSet presAssocID="{031CBEC8-AF1F-4168-8701-DA84AA2F9022}" presName="space" presStyleCnt="0"/>
      <dgm:spPr/>
    </dgm:pt>
    <dgm:pt modelId="{B32AEC6A-2BC1-4A84-9420-B449664C6727}" type="pres">
      <dgm:prSet presAssocID="{356C0602-DAB4-4ED9-8512-7D4B3598FE59}" presName="Name5" presStyleLbl="vennNode1" presStyleIdx="14" presStyleCnt="37" custScaleX="17704" custScaleY="17659" custLinFactX="-9869" custLinFactNeighborX="-100000" custLinFactNeighborY="-14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E41F-7DC1-4C30-8C56-4F3868082721}" type="pres">
      <dgm:prSet presAssocID="{C443248B-DA07-40A8-97C7-A1803F8646F3}" presName="space" presStyleCnt="0"/>
      <dgm:spPr/>
    </dgm:pt>
    <dgm:pt modelId="{21B29FB3-DB8C-4100-A9BB-5B244BF98A79}" type="pres">
      <dgm:prSet presAssocID="{BBD09F69-94F8-4D18-AB83-0FD8A855AAF4}" presName="Name5" presStyleLbl="vennNode1" presStyleIdx="15" presStyleCnt="37" custScaleX="20499" custScaleY="17380" custLinFactX="-25932" custLinFactNeighborX="-100000" custLinFactNeighborY="-16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67D83-8618-4966-9C52-B80DBC79B86B}" type="pres">
      <dgm:prSet presAssocID="{2F8D7A67-422E-4664-B97F-3CF80857D3F0}" presName="space" presStyleCnt="0"/>
      <dgm:spPr/>
    </dgm:pt>
    <dgm:pt modelId="{D3A42E13-BC69-4C01-9BEE-F2CB2B3A7267}" type="pres">
      <dgm:prSet presAssocID="{37E3B992-85DB-4CD5-B408-8A85CA7908DC}" presName="Name5" presStyleLbl="vennNode1" presStyleIdx="16" presStyleCnt="37" custScaleX="18973" custScaleY="17773" custLinFactX="-41966" custLinFactNeighborX="-100000" custLinFactNeighborY="-1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66DD7-E711-4585-84A0-252A63AF19F2}" type="pres">
      <dgm:prSet presAssocID="{A547DBE1-F749-48DC-89FF-33FBD57167AE}" presName="space" presStyleCnt="0"/>
      <dgm:spPr/>
    </dgm:pt>
    <dgm:pt modelId="{EAC7616E-C102-4F08-B4D2-EB204C20D500}" type="pres">
      <dgm:prSet presAssocID="{5F86ECAE-5A74-4E0D-8F11-EA73F3A06C60}" presName="Name5" presStyleLbl="vennNode1" presStyleIdx="17" presStyleCnt="37" custScaleX="21319" custScaleY="18658" custLinFactX="-59479" custLinFactNeighborX="-100000" custLinFactNeighborY="-2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43497-E3F2-4B4A-9A9C-C7F8306329F5}" type="pres">
      <dgm:prSet presAssocID="{02A56B6E-BF79-4795-A389-DEE9DE758594}" presName="space" presStyleCnt="0"/>
      <dgm:spPr/>
    </dgm:pt>
    <dgm:pt modelId="{71B6BA62-08C9-4692-8422-212C5B6364D3}" type="pres">
      <dgm:prSet presAssocID="{FECCA992-D0F7-4785-B76F-0120386B29D6}" presName="Name5" presStyleLbl="vennNode1" presStyleIdx="18" presStyleCnt="37" custScaleX="17842" custScaleY="21415" custLinFactX="-100000" custLinFactNeighborX="-139447" custLinFactNeighborY="-27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EB34D-30D5-4959-B8E8-216E16B2E33D}" type="pres">
      <dgm:prSet presAssocID="{764D3A0A-D656-4946-BB3A-F25C9511F00D}" presName="space" presStyleCnt="0"/>
      <dgm:spPr/>
    </dgm:pt>
    <dgm:pt modelId="{733B7B50-6CF9-479F-9AEE-A5CA5016A3EF}" type="pres">
      <dgm:prSet presAssocID="{FA3EDDB4-BEE1-4123-97FA-8DE37DAA3522}" presName="Name5" presStyleLbl="vennNode1" presStyleIdx="19" presStyleCnt="37" custScaleX="9899" custScaleY="10117" custLinFactNeighborX="-95880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B0ABC-53F5-4FD7-A490-D301383A198E}" type="pres">
      <dgm:prSet presAssocID="{2193B062-E61A-4669-9FBA-F50B48670F95}" presName="space" presStyleCnt="0"/>
      <dgm:spPr/>
    </dgm:pt>
    <dgm:pt modelId="{830C99BC-7F9C-44C7-9251-02E82A6B5754}" type="pres">
      <dgm:prSet presAssocID="{6A4CEC69-0B21-4452-93A0-CB1BE898F110}" presName="Name5" presStyleLbl="vennNode1" presStyleIdx="20" presStyleCnt="37" custScaleX="9899" custScaleY="10117" custLinFactNeighborX="-99556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F50FB-6E78-4AC7-876E-D3EF190A90D9}" type="pres">
      <dgm:prSet presAssocID="{859D5EC0-FAEA-4883-9455-F8800BCBD4B2}" presName="space" presStyleCnt="0"/>
      <dgm:spPr/>
    </dgm:pt>
    <dgm:pt modelId="{0F2F3C1D-7E05-4D7F-8B71-D82A4B4E7F49}" type="pres">
      <dgm:prSet presAssocID="{4DB98890-9EA6-4D97-81FC-71956F3117C1}" presName="Name5" presStyleLbl="vennNode1" presStyleIdx="21" presStyleCnt="37" custScaleX="9899" custScaleY="10117" custLinFactNeighborX="-94202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1BFDD-79B9-4100-ACA0-06A856328662}" type="pres">
      <dgm:prSet presAssocID="{F40B81FE-A922-4BC8-9052-5291C574E6E7}" presName="space" presStyleCnt="0"/>
      <dgm:spPr/>
    </dgm:pt>
    <dgm:pt modelId="{88D12D0C-6687-4A36-B5E2-768C229BC47F}" type="pres">
      <dgm:prSet presAssocID="{85B2A2FA-9996-4AE7-AB89-CCE4D7568B38}" presName="Name5" presStyleLbl="vennNode1" presStyleIdx="22" presStyleCnt="37" custScaleX="9899" custScaleY="10117" custLinFactNeighborX="-88847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9A098-B6D5-4189-BB3F-86ABC43CC06D}" type="pres">
      <dgm:prSet presAssocID="{28BDA577-443E-4251-9408-A87EE287C801}" presName="space" presStyleCnt="0"/>
      <dgm:spPr/>
    </dgm:pt>
    <dgm:pt modelId="{45D48F5B-96B6-4B25-9CE3-3E4EEA5480DF}" type="pres">
      <dgm:prSet presAssocID="{E4DB6D67-0536-46D1-AC64-6D339E8647DD}" presName="Name5" presStyleLbl="vennNode1" presStyleIdx="23" presStyleCnt="37" custScaleX="9899" custScaleY="10117" custLinFactNeighborX="-92523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15923-228E-4F9B-944F-E55F31AE09B6}" type="pres">
      <dgm:prSet presAssocID="{63CD2BC3-22F7-4206-8645-5BE53CB6349E}" presName="space" presStyleCnt="0"/>
      <dgm:spPr/>
    </dgm:pt>
    <dgm:pt modelId="{EB3F0D1A-D368-4620-B4AE-658798392D19}" type="pres">
      <dgm:prSet presAssocID="{FFF73149-4AE0-4DDF-947B-9B59C0E1058F}" presName="Name5" presStyleLbl="vennNode1" presStyleIdx="24" presStyleCnt="37" custScaleX="9899" custScaleY="10117" custLinFactNeighborX="-96198" custLinFactNeighborY="2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A2E4D-A9D0-487E-96B4-F0970235A14A}" type="pres">
      <dgm:prSet presAssocID="{5746C89C-AA8A-4FA4-ABF2-DDD8782501B1}" presName="space" presStyleCnt="0"/>
      <dgm:spPr/>
    </dgm:pt>
    <dgm:pt modelId="{F39EE7C2-0F44-471E-AE26-F19C39924120}" type="pres">
      <dgm:prSet presAssocID="{8D255FCE-F4D7-4680-8D13-C4488FB788ED}" presName="Name5" presStyleLbl="vennNode1" presStyleIdx="25" presStyleCnt="37" custScaleX="9899" custScaleY="10117" custLinFactNeighborX="-99874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0849-2789-4E9A-982F-B78D3FDB9CAE}" type="pres">
      <dgm:prSet presAssocID="{BF4BC2CD-DA37-401C-A932-F22D4D2CF4B5}" presName="space" presStyleCnt="0"/>
      <dgm:spPr/>
    </dgm:pt>
    <dgm:pt modelId="{D2EB10A4-0D5E-4B83-8D40-E280001722CC}" type="pres">
      <dgm:prSet presAssocID="{230E978A-A056-43BB-ACF4-DF1DC20DD0FA}" presName="Name5" presStyleLbl="vennNode1" presStyleIdx="26" presStyleCnt="37" custScaleX="9899" custScaleY="10117" custLinFactX="-2516" custLinFactNeighborX="-100000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FEC9C-9229-4C55-AEBF-EF8E94EC71FA}" type="pres">
      <dgm:prSet presAssocID="{35AAAA0D-B866-4609-9FF3-AC0FAC2EEFDF}" presName="space" presStyleCnt="0"/>
      <dgm:spPr/>
    </dgm:pt>
    <dgm:pt modelId="{F05B6A02-449F-4B21-BD53-5B9D152A3F88}" type="pres">
      <dgm:prSet presAssocID="{F12DE6FC-3E68-40A9-8022-8028E5EEA744}" presName="Name5" presStyleLbl="vennNode1" presStyleIdx="27" presStyleCnt="37" custScaleX="9899" custScaleY="10117" custLinFactX="-3251" custLinFactNeighborX="-100000" custLinFactNeighborY="20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AAEDB-FF9F-4937-8B1C-B9DE2F31AE6A}" type="pres">
      <dgm:prSet presAssocID="{D911145F-1FF0-40E6-A200-CBE115447DA6}" presName="space" presStyleCnt="0"/>
      <dgm:spPr/>
    </dgm:pt>
    <dgm:pt modelId="{16337CD5-B050-4D7F-A890-A2D104B0BE2D}" type="pres">
      <dgm:prSet presAssocID="{66ABF384-CDD4-4F74-8193-F61E75CE8CBD}" presName="Name5" presStyleLbl="vennNode1" presStyleIdx="28" presStyleCnt="37" custScaleX="9899" custScaleY="10117" custLinFactX="-5792" custLinFactNeighborX="-100000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53571-129F-4BFA-99F7-2929E3D845F6}" type="pres">
      <dgm:prSet presAssocID="{DAD6DFAA-7554-492C-8506-2D0A7239B453}" presName="space" presStyleCnt="0"/>
      <dgm:spPr/>
    </dgm:pt>
    <dgm:pt modelId="{6BF7737A-7739-4BD3-976D-0A5321C42F2D}" type="pres">
      <dgm:prSet presAssocID="{398B7E10-EDA9-45CB-AEA6-0C03533D40CB}" presName="Name5" presStyleLbl="vennNode1" presStyleIdx="29" presStyleCnt="37" custScaleX="9899" custScaleY="10117" custLinFactX="-6527" custLinFactNeighborX="-100000" custLinFactNeighborY="2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165E7-5C93-4CB1-9973-9BE294188ADD}" type="pres">
      <dgm:prSet presAssocID="{19E216C1-973E-4990-917E-B4AFD35E0758}" presName="space" presStyleCnt="0"/>
      <dgm:spPr/>
    </dgm:pt>
    <dgm:pt modelId="{30BFEDD3-D25A-48A1-8305-D69A3CD14E62}" type="pres">
      <dgm:prSet presAssocID="{EC3FD3F5-0602-4496-853F-150093A78EFB}" presName="Name5" presStyleLbl="vennNode1" presStyleIdx="30" presStyleCnt="37" custScaleX="13932" custScaleY="13970" custLinFactX="-12681" custLinFactNeighborX="-100000" custLinFactNeighborY="2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8FCD6-0B0E-4E71-80D6-B4A4096ADD29}" type="pres">
      <dgm:prSet presAssocID="{AFE78F09-AAF3-4173-8170-0841E889E033}" presName="space" presStyleCnt="0"/>
      <dgm:spPr/>
    </dgm:pt>
    <dgm:pt modelId="{E39F37DD-1424-4F3B-99AF-EE1D67DD86EC}" type="pres">
      <dgm:prSet presAssocID="{4D33AD1B-C06C-4AD1-AB58-16AAB28CBF79}" presName="Name5" presStyleLbl="vennNode1" presStyleIdx="31" presStyleCnt="37" custScaleX="9444" custScaleY="10304" custLinFactX="-17449" custLinFactNeighborX="-100000" custLinFactNeighborY="2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ADA0-C5EA-4F14-8744-DC887DDDDC8F}" type="pres">
      <dgm:prSet presAssocID="{EEDE6AD4-0FF8-4500-B27A-A6E724CC7B95}" presName="space" presStyleCnt="0"/>
      <dgm:spPr/>
    </dgm:pt>
    <dgm:pt modelId="{789B3742-B670-4ABA-986F-DEB3EE8CC27C}" type="pres">
      <dgm:prSet presAssocID="{F604EBA9-1A02-4959-B1AB-8B27DC5611A3}" presName="Name5" presStyleLbl="vennNode1" presStyleIdx="32" presStyleCnt="37" custScaleX="9899" custScaleY="10117" custLinFactX="100000" custLinFactNeighborX="196307" custLinFactNeighborY="57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9A1E2-6C24-4F80-852B-20C3F87F9030}" type="pres">
      <dgm:prSet presAssocID="{C982E162-9A43-490A-8558-26ECDA1B4ED0}" presName="space" presStyleCnt="0"/>
      <dgm:spPr/>
    </dgm:pt>
    <dgm:pt modelId="{0D72D09C-DAB4-48E3-89FE-71B9BA8F7844}" type="pres">
      <dgm:prSet presAssocID="{50C0EF79-289A-4D1E-91F1-72EDF9595E08}" presName="Name5" presStyleLbl="vennNode1" presStyleIdx="33" presStyleCnt="37" custScaleX="9899" custScaleY="10117" custLinFactX="100000" custLinFactNeighborX="192631" custLinFactNeighborY="57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6BB02-A217-4512-AAB5-6599560D25A3}" type="pres">
      <dgm:prSet presAssocID="{164F4BFE-6BF5-474A-BC9F-50326C98FED5}" presName="space" presStyleCnt="0"/>
      <dgm:spPr/>
    </dgm:pt>
    <dgm:pt modelId="{D64593DF-C72A-43BE-8B38-C039D62CF0AA}" type="pres">
      <dgm:prSet presAssocID="{A83F369C-0321-4988-8383-FEB31B00315C}" presName="Name5" presStyleLbl="vennNode1" presStyleIdx="34" presStyleCnt="37" custScaleX="9899" custScaleY="10117" custLinFactX="100000" custLinFactNeighborX="197985" custLinFactNeighborY="6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1D53A-4D6B-4596-833D-101001204DEA}" type="pres">
      <dgm:prSet presAssocID="{C28E968C-A5EB-4520-8570-1EBDDFB0F27F}" presName="space" presStyleCnt="0"/>
      <dgm:spPr/>
    </dgm:pt>
    <dgm:pt modelId="{E8B48542-7E92-4CFF-BB2C-BE80DE471381}" type="pres">
      <dgm:prSet presAssocID="{61F556D7-AD97-4678-B622-828043FDBD8F}" presName="Name5" presStyleLbl="vennNode1" presStyleIdx="35" presStyleCnt="37" custScaleX="9899" custScaleY="10117" custLinFactX="100668" custLinFactNeighborX="200000" custLinFactNeighborY="6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3B7A2-34ED-4977-AE93-F70614BA4005}" type="pres">
      <dgm:prSet presAssocID="{CE21BC35-0037-4582-BF96-4BD06531A87E}" presName="space" presStyleCnt="0"/>
      <dgm:spPr/>
    </dgm:pt>
    <dgm:pt modelId="{09A3B409-B082-4F53-9B85-AA4CD67A27A1}" type="pres">
      <dgm:prSet presAssocID="{06AF2737-66DE-4C38-815C-EA4BBB57E050}" presName="Name5" presStyleLbl="vennNode1" presStyleIdx="36" presStyleCnt="37" custScaleX="9899" custScaleY="10117" custLinFactX="100000" custLinFactNeighborX="199664" custLinFactNeighborY="6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810DF-14B1-45E9-B63A-87B620EC996C}" srcId="{EAE1088C-D00C-4178-B118-09F4A6B86C1F}" destId="{F65D2FE6-1003-4A36-95F1-144273778B5D}" srcOrd="3" destOrd="0" parTransId="{AC339D82-7DD9-4822-8DFC-F119E95DC6C4}" sibTransId="{D3BE656B-EEC4-414C-8561-48882AA39D14}"/>
    <dgm:cxn modelId="{9F5984AC-4DB4-4875-ABF9-7CA1D9D1FDBE}" srcId="{EAE1088C-D00C-4178-B118-09F4A6B86C1F}" destId="{F71A4B56-6984-485A-BA36-486F10B56AE2}" srcOrd="13" destOrd="0" parTransId="{731814F6-C5F5-4117-AAD8-8B8C593CF2FF}" sibTransId="{031CBEC8-AF1F-4168-8701-DA84AA2F9022}"/>
    <dgm:cxn modelId="{ACF15ECA-2820-4443-BF3C-C1B102470060}" srcId="{EAE1088C-D00C-4178-B118-09F4A6B86C1F}" destId="{7A9CA272-B967-4683-AE8C-04BB5BD11E4E}" srcOrd="9" destOrd="0" parTransId="{84CDF036-EC20-4849-BE52-808B44B0A87A}" sibTransId="{EC215ECA-3D6B-4761-B085-8F85F5A90F79}"/>
    <dgm:cxn modelId="{3D812C9E-3C1A-44B6-9B92-A2CB9790CD1A}" type="presOf" srcId="{FB7B508E-4B31-4654-8716-EC16BB0EE943}" destId="{8F76742D-BE37-44F7-84FD-ADC91E2E0E16}" srcOrd="0" destOrd="0" presId="urn:microsoft.com/office/officeart/2005/8/layout/venn3"/>
    <dgm:cxn modelId="{71160F42-0DF5-4462-AD6E-63382E24EBFA}" type="presOf" srcId="{EAE1088C-D00C-4178-B118-09F4A6B86C1F}" destId="{F0D1C6A0-6AE3-4478-BCA0-1963AF8130D5}" srcOrd="0" destOrd="0" presId="urn:microsoft.com/office/officeart/2005/8/layout/venn3"/>
    <dgm:cxn modelId="{9232B8A3-BE0C-46CD-95B9-ACE59BD9E242}" srcId="{EAE1088C-D00C-4178-B118-09F4A6B86C1F}" destId="{FB7B508E-4B31-4654-8716-EC16BB0EE943}" srcOrd="4" destOrd="0" parTransId="{B9B34BD5-731C-47AB-A55E-D5F8A336CDF2}" sibTransId="{E98E38D5-94CE-4DE8-AE81-DF0F7B39A80C}"/>
    <dgm:cxn modelId="{45E61AEC-D6D1-4074-91DE-37B94A9AD66A}" type="presOf" srcId="{85B2A2FA-9996-4AE7-AB89-CCE4D7568B38}" destId="{88D12D0C-6687-4A36-B5E2-768C229BC47F}" srcOrd="0" destOrd="0" presId="urn:microsoft.com/office/officeart/2005/8/layout/venn3"/>
    <dgm:cxn modelId="{3725EA55-1000-4368-B89C-8ED3C349F242}" type="presOf" srcId="{356C0602-DAB4-4ED9-8512-7D4B3598FE59}" destId="{B32AEC6A-2BC1-4A84-9420-B449664C6727}" srcOrd="0" destOrd="0" presId="urn:microsoft.com/office/officeart/2005/8/layout/venn3"/>
    <dgm:cxn modelId="{408FE0E1-DE41-44C6-B4AC-488A5E5A4F47}" type="presOf" srcId="{37E3B992-85DB-4CD5-B408-8A85CA7908DC}" destId="{D3A42E13-BC69-4C01-9BEE-F2CB2B3A7267}" srcOrd="0" destOrd="0" presId="urn:microsoft.com/office/officeart/2005/8/layout/venn3"/>
    <dgm:cxn modelId="{57EBFBB5-B6A2-4C6C-8229-EE70A28D7633}" type="presOf" srcId="{FECCA992-D0F7-4785-B76F-0120386B29D6}" destId="{71B6BA62-08C9-4692-8422-212C5B6364D3}" srcOrd="0" destOrd="0" presId="urn:microsoft.com/office/officeart/2005/8/layout/venn3"/>
    <dgm:cxn modelId="{318AF532-E050-443F-BD12-CD6F52D2EDB8}" srcId="{EAE1088C-D00C-4178-B118-09F4A6B86C1F}" destId="{FA3EDDB4-BEE1-4123-97FA-8DE37DAA3522}" srcOrd="19" destOrd="0" parTransId="{21CB60F9-789C-484C-855D-C5786C480014}" sibTransId="{2193B062-E61A-4669-9FBA-F50B48670F95}"/>
    <dgm:cxn modelId="{61B26330-3A25-424B-94E3-0B09CBA8B67B}" srcId="{EAE1088C-D00C-4178-B118-09F4A6B86C1F}" destId="{F12DE6FC-3E68-40A9-8022-8028E5EEA744}" srcOrd="27" destOrd="0" parTransId="{9457DAA8-F849-4F96-BE93-FF52B3C9E0ED}" sibTransId="{D911145F-1FF0-40E6-A200-CBE115447DA6}"/>
    <dgm:cxn modelId="{540F86F5-EEEE-48C4-B7A8-CB2E0DF31187}" srcId="{EAE1088C-D00C-4178-B118-09F4A6B86C1F}" destId="{F604EBA9-1A02-4959-B1AB-8B27DC5611A3}" srcOrd="32" destOrd="0" parTransId="{2A332482-4F98-4355-93AE-48003A91C4FE}" sibTransId="{C982E162-9A43-490A-8558-26ECDA1B4ED0}"/>
    <dgm:cxn modelId="{F2A2117D-CABF-40A6-8118-1BB600F4B4D0}" type="presOf" srcId="{398B7E10-EDA9-45CB-AEA6-0C03533D40CB}" destId="{6BF7737A-7739-4BD3-976D-0A5321C42F2D}" srcOrd="0" destOrd="0" presId="urn:microsoft.com/office/officeart/2005/8/layout/venn3"/>
    <dgm:cxn modelId="{353BADEA-D471-4A5E-B41E-8DAE9E3708AD}" type="presOf" srcId="{F65D2FE6-1003-4A36-95F1-144273778B5D}" destId="{214DCC3F-0761-4359-A1C3-E7F61429ADEB}" srcOrd="0" destOrd="0" presId="urn:microsoft.com/office/officeart/2005/8/layout/venn3"/>
    <dgm:cxn modelId="{14A5ADCB-72AD-4217-8CD2-3E659E7009E2}" type="presOf" srcId="{A22B02A1-B6AF-4C5F-AD05-8AAA8DB022C4}" destId="{04A4E772-AC9F-48C0-A594-32FB6D7F99A7}" srcOrd="0" destOrd="0" presId="urn:microsoft.com/office/officeart/2005/8/layout/venn3"/>
    <dgm:cxn modelId="{D8EF8D77-7D5A-4EDD-B369-5929F6304578}" type="presOf" srcId="{61F556D7-AD97-4678-B622-828043FDBD8F}" destId="{E8B48542-7E92-4CFF-BB2C-BE80DE471381}" srcOrd="0" destOrd="0" presId="urn:microsoft.com/office/officeart/2005/8/layout/venn3"/>
    <dgm:cxn modelId="{BB408B0B-E430-45EC-AC8E-A1127600A624}" srcId="{EAE1088C-D00C-4178-B118-09F4A6B86C1F}" destId="{1699E84E-3783-4922-A032-B3C3138EE2CA}" srcOrd="12" destOrd="0" parTransId="{F6DA367C-DA54-4EFF-8774-E9F494F32FB3}" sibTransId="{CD1F8F0A-39D5-48F0-A2CF-C4C8CD0AD4E9}"/>
    <dgm:cxn modelId="{1CA9DB1A-D6BE-47CD-97B8-E5A907C23CCB}" type="presOf" srcId="{06AF2737-66DE-4C38-815C-EA4BBB57E050}" destId="{09A3B409-B082-4F53-9B85-AA4CD67A27A1}" srcOrd="0" destOrd="0" presId="urn:microsoft.com/office/officeart/2005/8/layout/venn3"/>
    <dgm:cxn modelId="{B9EEE0D8-BC07-4EFA-A29E-6D68CB258079}" type="presOf" srcId="{A83F369C-0321-4988-8383-FEB31B00315C}" destId="{D64593DF-C72A-43BE-8B38-C039D62CF0AA}" srcOrd="0" destOrd="0" presId="urn:microsoft.com/office/officeart/2005/8/layout/venn3"/>
    <dgm:cxn modelId="{41E2CB73-00B1-408F-A908-87E3CD2124C5}" srcId="{EAE1088C-D00C-4178-B118-09F4A6B86C1F}" destId="{37E3B992-85DB-4CD5-B408-8A85CA7908DC}" srcOrd="16" destOrd="0" parTransId="{A35B3CCC-F4CE-498A-895F-B3B8C41DD4D4}" sibTransId="{A547DBE1-F749-48DC-89FF-33FBD57167AE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E050169-3D19-4FAE-AF70-C99D05FA291F}" type="presOf" srcId="{5CF4AF35-F240-4AAF-967C-03BC54E2A758}" destId="{02356536-9F51-44EB-8B09-71D92F4EE323}" srcOrd="0" destOrd="0" presId="urn:microsoft.com/office/officeart/2005/8/layout/venn3"/>
    <dgm:cxn modelId="{32BAF10E-0516-4D9B-AD69-F5F48C649D88}" srcId="{EAE1088C-D00C-4178-B118-09F4A6B86C1F}" destId="{777B545F-022B-475C-A4D8-2F2BC8DB5C1C}" srcOrd="6" destOrd="0" parTransId="{96748C75-5D7B-416C-81B1-A2A0C529F8E7}" sibTransId="{5505AAB9-8246-4DCC-B18A-C973AFF43520}"/>
    <dgm:cxn modelId="{C59A0D48-F13C-4BE9-A4E9-5780FABD65A5}" type="presOf" srcId="{5F86ECAE-5A74-4E0D-8F11-EA73F3A06C60}" destId="{EAC7616E-C102-4F08-B4D2-EB204C20D500}" srcOrd="0" destOrd="0" presId="urn:microsoft.com/office/officeart/2005/8/layout/venn3"/>
    <dgm:cxn modelId="{BF8EE290-363E-4C1A-9456-DBB76CE01DEA}" type="presOf" srcId="{C94DDFF8-155C-4D06-BAF9-19F5697048DB}" destId="{24551AEC-29EB-40D6-849E-8EB4B8EDF151}" srcOrd="0" destOrd="0" presId="urn:microsoft.com/office/officeart/2005/8/layout/venn3"/>
    <dgm:cxn modelId="{CF81B280-39F9-47B7-A6DA-85A3510B5F36}" srcId="{EAE1088C-D00C-4178-B118-09F4A6B86C1F}" destId="{E4DB6D67-0536-46D1-AC64-6D339E8647DD}" srcOrd="23" destOrd="0" parTransId="{ABCA0A29-7F3A-4746-8D8B-B5C13F81147B}" sibTransId="{63CD2BC3-22F7-4206-8645-5BE53CB6349E}"/>
    <dgm:cxn modelId="{881623A9-1254-4B01-A2EC-B8559D03D949}" srcId="{EAE1088C-D00C-4178-B118-09F4A6B86C1F}" destId="{BBD09F69-94F8-4D18-AB83-0FD8A855AAF4}" srcOrd="15" destOrd="0" parTransId="{27953F03-57DB-4EF1-9FCA-ADD34439168B}" sibTransId="{2F8D7A67-422E-4664-B97F-3CF80857D3F0}"/>
    <dgm:cxn modelId="{007F5131-B80B-4F57-B152-3F75BCC907BF}" srcId="{EAE1088C-D00C-4178-B118-09F4A6B86C1F}" destId="{50C0EF79-289A-4D1E-91F1-72EDF9595E08}" srcOrd="33" destOrd="0" parTransId="{7E94F790-F340-4DA1-8A22-352AC316F370}" sibTransId="{164F4BFE-6BF5-474A-BC9F-50326C98FED5}"/>
    <dgm:cxn modelId="{6A2B9E7A-C612-4635-908A-FF72F0AB6779}" srcId="{EAE1088C-D00C-4178-B118-09F4A6B86C1F}" destId="{4DB98890-9EA6-4D97-81FC-71956F3117C1}" srcOrd="21" destOrd="0" parTransId="{1ACFBFF6-214E-4B7B-8A46-49C2E1BFDFA2}" sibTransId="{F40B81FE-A922-4BC8-9052-5291C574E6E7}"/>
    <dgm:cxn modelId="{2EA84ADB-7F48-4AA5-A0BB-3582D80E4433}" type="presOf" srcId="{26E9FB66-0956-4FF8-A5E5-6BC1C9654130}" destId="{568DFC93-EE35-484D-AA2C-1BEED239A017}" srcOrd="0" destOrd="0" presId="urn:microsoft.com/office/officeart/2005/8/layout/venn3"/>
    <dgm:cxn modelId="{74650C49-1F00-4DD5-8933-396F9E3B1A2A}" type="presOf" srcId="{C8F0C36D-257D-409C-9FD9-F598E0A1180E}" destId="{283D9345-35F8-440B-9B8C-79D8321F301D}" srcOrd="0" destOrd="0" presId="urn:microsoft.com/office/officeart/2005/8/layout/venn3"/>
    <dgm:cxn modelId="{00201A60-A34A-417E-A4CC-D36C281344CA}" type="presOf" srcId="{E4DB6D67-0536-46D1-AC64-6D339E8647DD}" destId="{45D48F5B-96B6-4B25-9CE3-3E4EEA5480DF}" srcOrd="0" destOrd="0" presId="urn:microsoft.com/office/officeart/2005/8/layout/venn3"/>
    <dgm:cxn modelId="{D00D73C8-7BDD-4202-B2B0-D9F125B23151}" srcId="{EAE1088C-D00C-4178-B118-09F4A6B86C1F}" destId="{5F86ECAE-5A74-4E0D-8F11-EA73F3A06C60}" srcOrd="17" destOrd="0" parTransId="{20395E18-CB52-456B-8768-F8489C397EAE}" sibTransId="{02A56B6E-BF79-4795-A389-DEE9DE758594}"/>
    <dgm:cxn modelId="{2319F728-8E1B-4C49-AD65-F6A0E3128777}" type="presOf" srcId="{FA3EDDB4-BEE1-4123-97FA-8DE37DAA3522}" destId="{733B7B50-6CF9-479F-9AEE-A5CA5016A3EF}" srcOrd="0" destOrd="0" presId="urn:microsoft.com/office/officeart/2005/8/layout/venn3"/>
    <dgm:cxn modelId="{2F5C9F8F-D85B-48C9-9A65-DC4221F33EBA}" type="presOf" srcId="{F12DE6FC-3E68-40A9-8022-8028E5EEA744}" destId="{F05B6A02-449F-4B21-BD53-5B9D152A3F88}" srcOrd="0" destOrd="0" presId="urn:microsoft.com/office/officeart/2005/8/layout/venn3"/>
    <dgm:cxn modelId="{B23F1641-28C1-4E3F-907A-BD83ED6050D3}" type="presOf" srcId="{BBD09F69-94F8-4D18-AB83-0FD8A855AAF4}" destId="{21B29FB3-DB8C-4100-A9BB-5B244BF98A79}" srcOrd="0" destOrd="0" presId="urn:microsoft.com/office/officeart/2005/8/layout/venn3"/>
    <dgm:cxn modelId="{3DF0A9C8-275B-4952-8B1A-833B232EC4F9}" srcId="{EAE1088C-D00C-4178-B118-09F4A6B86C1F}" destId="{FFF73149-4AE0-4DDF-947B-9B59C0E1058F}" srcOrd="24" destOrd="0" parTransId="{F272F2F7-95C8-4CCA-B26E-36D0B6E784CA}" sibTransId="{5746C89C-AA8A-4FA4-ABF2-DDD8782501B1}"/>
    <dgm:cxn modelId="{CECCF626-B37E-4447-AD88-D4584BEF4462}" srcId="{EAE1088C-D00C-4178-B118-09F4A6B86C1F}" destId="{A22B02A1-B6AF-4C5F-AD05-8AAA8DB022C4}" srcOrd="2" destOrd="0" parTransId="{7D99B59A-1EC6-46BC-9909-C2C2F3DF580F}" sibTransId="{5172755F-628D-41B2-91D1-BE69A7232E40}"/>
    <dgm:cxn modelId="{9392BCFF-529D-42A6-A666-761A8B31C7CA}" type="presOf" srcId="{4DB98890-9EA6-4D97-81FC-71956F3117C1}" destId="{0F2F3C1D-7E05-4D7F-8B71-D82A4B4E7F49}" srcOrd="0" destOrd="0" presId="urn:microsoft.com/office/officeart/2005/8/layout/venn3"/>
    <dgm:cxn modelId="{56BA1CEA-AFCF-4E42-B3EB-9E5782264610}" srcId="{EAE1088C-D00C-4178-B118-09F4A6B86C1F}" destId="{230E978A-A056-43BB-ACF4-DF1DC20DD0FA}" srcOrd="26" destOrd="0" parTransId="{34990D41-E571-440D-A179-EB7758121071}" sibTransId="{35AAAA0D-B866-4609-9FF3-AC0FAC2EEFDF}"/>
    <dgm:cxn modelId="{9F617194-897F-4581-8F58-25B17A2BB910}" type="presOf" srcId="{F604EBA9-1A02-4959-B1AB-8B27DC5611A3}" destId="{789B3742-B670-4ABA-986F-DEB3EE8CC27C}" srcOrd="0" destOrd="0" presId="urn:microsoft.com/office/officeart/2005/8/layout/venn3"/>
    <dgm:cxn modelId="{12A4CEC6-0308-4DF4-854A-9CDC950EAC75}" srcId="{EAE1088C-D00C-4178-B118-09F4A6B86C1F}" destId="{6A4CEC69-0B21-4452-93A0-CB1BE898F110}" srcOrd="20" destOrd="0" parTransId="{38ADE910-04DF-43B2-94E0-DBE44E3ABBF1}" sibTransId="{859D5EC0-FAEA-4883-9455-F8800BCBD4B2}"/>
    <dgm:cxn modelId="{9C189087-B5AD-43E3-A6D4-8EAADE9D7BCC}" type="presOf" srcId="{230E978A-A056-43BB-ACF4-DF1DC20DD0FA}" destId="{D2EB10A4-0D5E-4B83-8D40-E280001722CC}" srcOrd="0" destOrd="0" presId="urn:microsoft.com/office/officeart/2005/8/layout/venn3"/>
    <dgm:cxn modelId="{2CFA9CC0-65CE-415A-9A45-A3413D377608}" type="presOf" srcId="{3C3D1718-21F3-40E3-8073-40B31DB53FAD}" destId="{F9C5F6B0-4D31-493A-9460-1EC566C3BB84}" srcOrd="0" destOrd="0" presId="urn:microsoft.com/office/officeart/2005/8/layout/venn3"/>
    <dgm:cxn modelId="{602CDDB2-FFFF-4DD4-A018-293C05C8F636}" srcId="{EAE1088C-D00C-4178-B118-09F4A6B86C1F}" destId="{AAD76FE5-7714-47D6-A406-57D577D5C263}" srcOrd="8" destOrd="0" parTransId="{697FA95B-929F-4B03-BA87-B74E1118C351}" sibTransId="{8B9D43C6-22AB-494F-AAC2-67156B983052}"/>
    <dgm:cxn modelId="{544D1B24-3912-4113-AE3E-32CA7BE01250}" type="presOf" srcId="{AAD76FE5-7714-47D6-A406-57D577D5C263}" destId="{4629AFC5-8776-4D28-9BE5-112B8856393A}" srcOrd="0" destOrd="0" presId="urn:microsoft.com/office/officeart/2005/8/layout/venn3"/>
    <dgm:cxn modelId="{DAF79B24-C8C8-4802-B7E6-CD9FCB1DAB3F}" srcId="{EAE1088C-D00C-4178-B118-09F4A6B86C1F}" destId="{398B7E10-EDA9-45CB-AEA6-0C03533D40CB}" srcOrd="29" destOrd="0" parTransId="{0953A862-1BC0-4CCF-BB41-4A8EF08F787E}" sibTransId="{19E216C1-973E-4990-917E-B4AFD35E0758}"/>
    <dgm:cxn modelId="{66E040E3-8F73-4BF9-884B-2E2D43B51EE5}" srcId="{EAE1088C-D00C-4178-B118-09F4A6B86C1F}" destId="{EC3FD3F5-0602-4496-853F-150093A78EFB}" srcOrd="30" destOrd="0" parTransId="{F6584295-980A-42EC-AF41-F43E3D0AC7A7}" sibTransId="{AFE78F09-AAF3-4173-8170-0841E889E033}"/>
    <dgm:cxn modelId="{C621D86F-65E7-44B7-892E-3027F7CBF091}" type="presOf" srcId="{EC3FD3F5-0602-4496-853F-150093A78EFB}" destId="{30BFEDD3-D25A-48A1-8305-D69A3CD14E62}" srcOrd="0" destOrd="0" presId="urn:microsoft.com/office/officeart/2005/8/layout/venn3"/>
    <dgm:cxn modelId="{AB621D49-3C41-4A4E-8EED-87B94AB4877F}" srcId="{EAE1088C-D00C-4178-B118-09F4A6B86C1F}" destId="{66ABF384-CDD4-4F74-8193-F61E75CE8CBD}" srcOrd="28" destOrd="0" parTransId="{CF2AC462-5F9A-4089-A927-5C3755EBA988}" sibTransId="{DAD6DFAA-7554-492C-8506-2D0A7239B453}"/>
    <dgm:cxn modelId="{EE073661-4A31-4DBF-9CE6-52A10DDA32F7}" srcId="{EAE1088C-D00C-4178-B118-09F4A6B86C1F}" destId="{4D33AD1B-C06C-4AD1-AB58-16AAB28CBF79}" srcOrd="31" destOrd="0" parTransId="{4B3DE840-0AFF-4FB8-A371-CC35E71FBCC5}" sibTransId="{EEDE6AD4-0FF8-4500-B27A-A6E724CC7B95}"/>
    <dgm:cxn modelId="{B1C18EA7-3672-4365-A6FB-505002C023F6}" type="presOf" srcId="{50C0EF79-289A-4D1E-91F1-72EDF9595E08}" destId="{0D72D09C-DAB4-48E3-89FE-71B9BA8F7844}" srcOrd="0" destOrd="0" presId="urn:microsoft.com/office/officeart/2005/8/layout/venn3"/>
    <dgm:cxn modelId="{CE40EDD3-3C5E-4F80-990A-31CD51DFF65B}" srcId="{EAE1088C-D00C-4178-B118-09F4A6B86C1F}" destId="{356C0602-DAB4-4ED9-8512-7D4B3598FE59}" srcOrd="14" destOrd="0" parTransId="{606C365F-534D-4F2B-9E57-5F138A513FC4}" sibTransId="{C443248B-DA07-40A8-97C7-A1803F8646F3}"/>
    <dgm:cxn modelId="{76207584-1701-4AD2-987D-67BD10A6D942}" type="presOf" srcId="{F71A4B56-6984-485A-BA36-486F10B56AE2}" destId="{195D8FB2-65D0-4D12-B86B-A9BB60422DB6}" srcOrd="0" destOrd="0" presId="urn:microsoft.com/office/officeart/2005/8/layout/venn3"/>
    <dgm:cxn modelId="{05DA709F-4891-4ACD-81B5-B9518D169F6E}" srcId="{EAE1088C-D00C-4178-B118-09F4A6B86C1F}" destId="{C8F0C36D-257D-409C-9FD9-F598E0A1180E}" srcOrd="5" destOrd="0" parTransId="{D2C130CB-ACD6-444C-8ABB-54B24FEE1323}" sibTransId="{F07F9042-EE81-4D35-9F68-F6E3BF7C6D5E}"/>
    <dgm:cxn modelId="{7F8C1B1F-16BF-4602-B49F-985E47014C59}" srcId="{EAE1088C-D00C-4178-B118-09F4A6B86C1F}" destId="{26E9FB66-0956-4FF8-A5E5-6BC1C9654130}" srcOrd="11" destOrd="0" parTransId="{790091D3-05B4-4E8D-AAAE-59CF93B21D13}" sibTransId="{1C40BE83-7E92-43E4-AD0E-2EAF3FB03C40}"/>
    <dgm:cxn modelId="{56380815-42DC-44A6-83C1-C7858BA5ADDB}" srcId="{EAE1088C-D00C-4178-B118-09F4A6B86C1F}" destId="{06AF2737-66DE-4C38-815C-EA4BBB57E050}" srcOrd="36" destOrd="0" parTransId="{4CABF9FB-15D9-4C9F-B0E3-79BF2D3E10F4}" sibTransId="{33888924-9ACA-4D8B-A9EE-27420EBF928B}"/>
    <dgm:cxn modelId="{5FABB1D5-7328-4D09-B729-9B659E6B8D8D}" type="presOf" srcId="{4D33AD1B-C06C-4AD1-AB58-16AAB28CBF79}" destId="{E39F37DD-1424-4F3B-99AF-EE1D67DD86EC}" srcOrd="0" destOrd="0" presId="urn:microsoft.com/office/officeart/2005/8/layout/venn3"/>
    <dgm:cxn modelId="{7F0B66DC-7AC3-4469-A7E1-457CF2BF6D3B}" type="presOf" srcId="{1699E84E-3783-4922-A032-B3C3138EE2CA}" destId="{D7D0D398-4882-4136-B7D9-7B0C40EFBC83}" srcOrd="0" destOrd="0" presId="urn:microsoft.com/office/officeart/2005/8/layout/venn3"/>
    <dgm:cxn modelId="{9BF3A72D-2C9D-4A2C-942D-D04657FDB5B2}" type="presOf" srcId="{777B545F-022B-475C-A4D8-2F2BC8DB5C1C}" destId="{AC5A2018-FF21-4B43-B3E4-9FBC15F0805D}" srcOrd="0" destOrd="0" presId="urn:microsoft.com/office/officeart/2005/8/layout/venn3"/>
    <dgm:cxn modelId="{4490A1BD-6DB5-42BE-85B6-A12A9A35BE22}" type="presOf" srcId="{FFF73149-4AE0-4DDF-947B-9B59C0E1058F}" destId="{EB3F0D1A-D368-4620-B4AE-658798392D19}" srcOrd="0" destOrd="0" presId="urn:microsoft.com/office/officeart/2005/8/layout/venn3"/>
    <dgm:cxn modelId="{6964FC88-F5C3-49E8-AAC6-AF7455B467F5}" srcId="{EAE1088C-D00C-4178-B118-09F4A6B86C1F}" destId="{FECCA992-D0F7-4785-B76F-0120386B29D6}" srcOrd="18" destOrd="0" parTransId="{45D0EDB3-539F-4A1D-BFE7-4FB9690102EF}" sibTransId="{764D3A0A-D656-4946-BB3A-F25C9511F00D}"/>
    <dgm:cxn modelId="{61AF84DB-FAE8-4FA6-8789-3A1FFA0F068B}" srcId="{EAE1088C-D00C-4178-B118-09F4A6B86C1F}" destId="{5CF4AF35-F240-4AAF-967C-03BC54E2A758}" srcOrd="10" destOrd="0" parTransId="{4690BA51-11EA-4B29-965B-016E289D361B}" sibTransId="{3DF1A017-25DC-4047-A62F-CC095914F1D5}"/>
    <dgm:cxn modelId="{B960B1ED-9B6C-4B29-A851-692ADD239E82}" type="presOf" srcId="{66ABF384-CDD4-4F74-8193-F61E75CE8CBD}" destId="{16337CD5-B050-4D7F-A890-A2D104B0BE2D}" srcOrd="0" destOrd="0" presId="urn:microsoft.com/office/officeart/2005/8/layout/venn3"/>
    <dgm:cxn modelId="{395FFE91-1BFA-407A-82E4-2AE6D3D960AC}" srcId="{EAE1088C-D00C-4178-B118-09F4A6B86C1F}" destId="{85B2A2FA-9996-4AE7-AB89-CCE4D7568B38}" srcOrd="22" destOrd="0" parTransId="{E49AE867-7996-4555-92F3-BA22450F1D5B}" sibTransId="{28BDA577-443E-4251-9408-A87EE287C801}"/>
    <dgm:cxn modelId="{EF3DB1FB-9B8B-4F14-AFD3-5081259A976D}" srcId="{EAE1088C-D00C-4178-B118-09F4A6B86C1F}" destId="{E5A42E1D-EEDC-49A4-8EF6-B3BED13303D2}" srcOrd="1" destOrd="0" parTransId="{701C4180-B120-4A3D-BEE0-61A148CFAC25}" sibTransId="{3746967D-9729-461F-9E06-463C290C8968}"/>
    <dgm:cxn modelId="{60F2EC6D-6A86-4D0F-80D6-DEE0A4E4A3C6}" type="presOf" srcId="{7A9CA272-B967-4683-AE8C-04BB5BD11E4E}" destId="{66B56D59-C681-4520-9DA8-8FEC4DCAE97C}" srcOrd="0" destOrd="0" presId="urn:microsoft.com/office/officeart/2005/8/layout/venn3"/>
    <dgm:cxn modelId="{22D7ADA9-A9F9-47FA-B402-3541A72A969F}" srcId="{EAE1088C-D00C-4178-B118-09F4A6B86C1F}" destId="{A83F369C-0321-4988-8383-FEB31B00315C}" srcOrd="34" destOrd="0" parTransId="{40282EB4-5A3A-47BB-852B-5434511605B5}" sibTransId="{C28E968C-A5EB-4520-8570-1EBDDFB0F27F}"/>
    <dgm:cxn modelId="{EBCC5D5C-E0AF-4ACE-903A-628914C5883B}" type="presOf" srcId="{E5A42E1D-EEDC-49A4-8EF6-B3BED13303D2}" destId="{CFF2B36B-1F67-4081-9891-11BFE5441547}" srcOrd="0" destOrd="0" presId="urn:microsoft.com/office/officeart/2005/8/layout/venn3"/>
    <dgm:cxn modelId="{D9002431-3505-40F6-89C4-BD371742A01F}" type="presOf" srcId="{6A4CEC69-0B21-4452-93A0-CB1BE898F110}" destId="{830C99BC-7F9C-44C7-9251-02E82A6B5754}" srcOrd="0" destOrd="0" presId="urn:microsoft.com/office/officeart/2005/8/layout/venn3"/>
    <dgm:cxn modelId="{6E688981-C1E7-4EC6-89AF-3F0213437D35}" srcId="{EAE1088C-D00C-4178-B118-09F4A6B86C1F}" destId="{61F556D7-AD97-4678-B622-828043FDBD8F}" srcOrd="35" destOrd="0" parTransId="{5825A4AB-D2DE-4F5D-824D-35EAF278C930}" sibTransId="{CE21BC35-0037-4582-BF96-4BD06531A87E}"/>
    <dgm:cxn modelId="{70FF9862-DEA2-4546-B7FC-A8544C4F5DCA}" srcId="{EAE1088C-D00C-4178-B118-09F4A6B86C1F}" destId="{C94DDFF8-155C-4D06-BAF9-19F5697048DB}" srcOrd="7" destOrd="0" parTransId="{DE762A79-7DC0-4AA4-AE07-D954A4AC0931}" sibTransId="{6E92DB92-9E93-4C4B-B0EF-726A2B751997}"/>
    <dgm:cxn modelId="{9A4E4AD9-1FE2-48D5-9A01-B625EE597E8E}" srcId="{EAE1088C-D00C-4178-B118-09F4A6B86C1F}" destId="{8D255FCE-F4D7-4680-8D13-C4488FB788ED}" srcOrd="25" destOrd="0" parTransId="{0DB87188-ABD6-441F-9C3C-EAB179337573}" sibTransId="{BF4BC2CD-DA37-401C-A932-F22D4D2CF4B5}"/>
    <dgm:cxn modelId="{975055AC-D3E0-47F0-B07B-38E4506AB0FE}" type="presOf" srcId="{8D255FCE-F4D7-4680-8D13-C4488FB788ED}" destId="{F39EE7C2-0F44-471E-AE26-F19C39924120}" srcOrd="0" destOrd="0" presId="urn:microsoft.com/office/officeart/2005/8/layout/venn3"/>
    <dgm:cxn modelId="{3BA5DEDA-75EC-44C9-85E9-2D75D3A39CBB}" type="presParOf" srcId="{F0D1C6A0-6AE3-4478-BCA0-1963AF8130D5}" destId="{F9C5F6B0-4D31-493A-9460-1EC566C3BB84}" srcOrd="0" destOrd="0" presId="urn:microsoft.com/office/officeart/2005/8/layout/venn3"/>
    <dgm:cxn modelId="{249A6A26-8B0A-41C5-B1B2-F95483E096A3}" type="presParOf" srcId="{F0D1C6A0-6AE3-4478-BCA0-1963AF8130D5}" destId="{B842DF3E-E78D-462F-A5CC-E16C67B01821}" srcOrd="1" destOrd="0" presId="urn:microsoft.com/office/officeart/2005/8/layout/venn3"/>
    <dgm:cxn modelId="{0E03B8A4-432E-4801-AF17-5CFF02E7721D}" type="presParOf" srcId="{F0D1C6A0-6AE3-4478-BCA0-1963AF8130D5}" destId="{CFF2B36B-1F67-4081-9891-11BFE5441547}" srcOrd="2" destOrd="0" presId="urn:microsoft.com/office/officeart/2005/8/layout/venn3"/>
    <dgm:cxn modelId="{EFB95B13-096A-4F7D-A8C5-BD43B27CE8A3}" type="presParOf" srcId="{F0D1C6A0-6AE3-4478-BCA0-1963AF8130D5}" destId="{7EA2E92A-D436-40A9-A32B-563A45FEBF41}" srcOrd="3" destOrd="0" presId="urn:microsoft.com/office/officeart/2005/8/layout/venn3"/>
    <dgm:cxn modelId="{DA54878E-91C7-44AA-9B51-0DD54C81E48F}" type="presParOf" srcId="{F0D1C6A0-6AE3-4478-BCA0-1963AF8130D5}" destId="{04A4E772-AC9F-48C0-A594-32FB6D7F99A7}" srcOrd="4" destOrd="0" presId="urn:microsoft.com/office/officeart/2005/8/layout/venn3"/>
    <dgm:cxn modelId="{A2CA0AD7-5BB4-46FC-94AB-36969B377E56}" type="presParOf" srcId="{F0D1C6A0-6AE3-4478-BCA0-1963AF8130D5}" destId="{63A271CA-83B4-4CA8-96A1-3E35EA809069}" srcOrd="5" destOrd="0" presId="urn:microsoft.com/office/officeart/2005/8/layout/venn3"/>
    <dgm:cxn modelId="{9A9C7573-C30A-4C10-975D-DB1FC57B0112}" type="presParOf" srcId="{F0D1C6A0-6AE3-4478-BCA0-1963AF8130D5}" destId="{214DCC3F-0761-4359-A1C3-E7F61429ADEB}" srcOrd="6" destOrd="0" presId="urn:microsoft.com/office/officeart/2005/8/layout/venn3"/>
    <dgm:cxn modelId="{570554B8-4E8D-4726-9301-93112F843353}" type="presParOf" srcId="{F0D1C6A0-6AE3-4478-BCA0-1963AF8130D5}" destId="{01071259-690F-4824-A507-1AD64622CF7A}" srcOrd="7" destOrd="0" presId="urn:microsoft.com/office/officeart/2005/8/layout/venn3"/>
    <dgm:cxn modelId="{747AF39B-6E13-4397-AF6A-4952085D402C}" type="presParOf" srcId="{F0D1C6A0-6AE3-4478-BCA0-1963AF8130D5}" destId="{8F76742D-BE37-44F7-84FD-ADC91E2E0E16}" srcOrd="8" destOrd="0" presId="urn:microsoft.com/office/officeart/2005/8/layout/venn3"/>
    <dgm:cxn modelId="{82A572AA-7763-42DA-8F99-CFBD751D1B34}" type="presParOf" srcId="{F0D1C6A0-6AE3-4478-BCA0-1963AF8130D5}" destId="{2C6F696F-41EC-4EDD-8212-15FEAB6CA690}" srcOrd="9" destOrd="0" presId="urn:microsoft.com/office/officeart/2005/8/layout/venn3"/>
    <dgm:cxn modelId="{75227EA3-5057-4EBF-9778-7D2B2F14146F}" type="presParOf" srcId="{F0D1C6A0-6AE3-4478-BCA0-1963AF8130D5}" destId="{283D9345-35F8-440B-9B8C-79D8321F301D}" srcOrd="10" destOrd="0" presId="urn:microsoft.com/office/officeart/2005/8/layout/venn3"/>
    <dgm:cxn modelId="{475FAC78-42A7-4D73-A936-34F1461C2AEC}" type="presParOf" srcId="{F0D1C6A0-6AE3-4478-BCA0-1963AF8130D5}" destId="{82989FF3-242B-4929-82F5-1B9DF36C3E7F}" srcOrd="11" destOrd="0" presId="urn:microsoft.com/office/officeart/2005/8/layout/venn3"/>
    <dgm:cxn modelId="{6650DDAF-0529-4B6E-B5F6-0BFFFB62849B}" type="presParOf" srcId="{F0D1C6A0-6AE3-4478-BCA0-1963AF8130D5}" destId="{AC5A2018-FF21-4B43-B3E4-9FBC15F0805D}" srcOrd="12" destOrd="0" presId="urn:microsoft.com/office/officeart/2005/8/layout/venn3"/>
    <dgm:cxn modelId="{A26E3F75-2932-4DFF-AA71-7F5F2A1B180B}" type="presParOf" srcId="{F0D1C6A0-6AE3-4478-BCA0-1963AF8130D5}" destId="{E4A30DDB-2A63-4143-AD1D-26B92C31961A}" srcOrd="13" destOrd="0" presId="urn:microsoft.com/office/officeart/2005/8/layout/venn3"/>
    <dgm:cxn modelId="{851A668F-7BEB-4583-B998-43F9CE4B06C8}" type="presParOf" srcId="{F0D1C6A0-6AE3-4478-BCA0-1963AF8130D5}" destId="{24551AEC-29EB-40D6-849E-8EB4B8EDF151}" srcOrd="14" destOrd="0" presId="urn:microsoft.com/office/officeart/2005/8/layout/venn3"/>
    <dgm:cxn modelId="{07634AE5-BFC7-4856-A968-82AC4181D612}" type="presParOf" srcId="{F0D1C6A0-6AE3-4478-BCA0-1963AF8130D5}" destId="{24B30E5E-A5C2-4F75-B935-6B65FE142548}" srcOrd="15" destOrd="0" presId="urn:microsoft.com/office/officeart/2005/8/layout/venn3"/>
    <dgm:cxn modelId="{3A52CD2A-F9B2-4229-A28A-81B97638991B}" type="presParOf" srcId="{F0D1C6A0-6AE3-4478-BCA0-1963AF8130D5}" destId="{4629AFC5-8776-4D28-9BE5-112B8856393A}" srcOrd="16" destOrd="0" presId="urn:microsoft.com/office/officeart/2005/8/layout/venn3"/>
    <dgm:cxn modelId="{9A3599F9-58EF-477C-9008-722E47EDA4F2}" type="presParOf" srcId="{F0D1C6A0-6AE3-4478-BCA0-1963AF8130D5}" destId="{D3EB5D03-F2D5-4AFE-9B56-479325F66F28}" srcOrd="17" destOrd="0" presId="urn:microsoft.com/office/officeart/2005/8/layout/venn3"/>
    <dgm:cxn modelId="{14EDF0A9-8B56-4097-A2A1-738726BB22E2}" type="presParOf" srcId="{F0D1C6A0-6AE3-4478-BCA0-1963AF8130D5}" destId="{66B56D59-C681-4520-9DA8-8FEC4DCAE97C}" srcOrd="18" destOrd="0" presId="urn:microsoft.com/office/officeart/2005/8/layout/venn3"/>
    <dgm:cxn modelId="{52E97142-5DC5-4F6E-9069-B66339A239FD}" type="presParOf" srcId="{F0D1C6A0-6AE3-4478-BCA0-1963AF8130D5}" destId="{733C7C3E-D37A-46C8-80C1-9CF86FCF7731}" srcOrd="19" destOrd="0" presId="urn:microsoft.com/office/officeart/2005/8/layout/venn3"/>
    <dgm:cxn modelId="{E7E6861E-2B7F-4998-A29A-7064A19A60C4}" type="presParOf" srcId="{F0D1C6A0-6AE3-4478-BCA0-1963AF8130D5}" destId="{02356536-9F51-44EB-8B09-71D92F4EE323}" srcOrd="20" destOrd="0" presId="urn:microsoft.com/office/officeart/2005/8/layout/venn3"/>
    <dgm:cxn modelId="{9234C986-03A4-419D-903D-F6A6ECCCB950}" type="presParOf" srcId="{F0D1C6A0-6AE3-4478-BCA0-1963AF8130D5}" destId="{CB90B676-4037-412E-B299-AE1DA805A008}" srcOrd="21" destOrd="0" presId="urn:microsoft.com/office/officeart/2005/8/layout/venn3"/>
    <dgm:cxn modelId="{8F549067-DAC6-4B14-93B8-EE288C1730FA}" type="presParOf" srcId="{F0D1C6A0-6AE3-4478-BCA0-1963AF8130D5}" destId="{568DFC93-EE35-484D-AA2C-1BEED239A017}" srcOrd="22" destOrd="0" presId="urn:microsoft.com/office/officeart/2005/8/layout/venn3"/>
    <dgm:cxn modelId="{66FE9EFE-363E-4E4E-A313-15BCF6A995AE}" type="presParOf" srcId="{F0D1C6A0-6AE3-4478-BCA0-1963AF8130D5}" destId="{68A91F6E-7FFA-449E-A00F-B8887EB4A633}" srcOrd="23" destOrd="0" presId="urn:microsoft.com/office/officeart/2005/8/layout/venn3"/>
    <dgm:cxn modelId="{546EB987-8FFE-4437-B55B-D1F64FD573E2}" type="presParOf" srcId="{F0D1C6A0-6AE3-4478-BCA0-1963AF8130D5}" destId="{D7D0D398-4882-4136-B7D9-7B0C40EFBC83}" srcOrd="24" destOrd="0" presId="urn:microsoft.com/office/officeart/2005/8/layout/venn3"/>
    <dgm:cxn modelId="{9220774B-AF96-43B8-9B29-C824EEC83267}" type="presParOf" srcId="{F0D1C6A0-6AE3-4478-BCA0-1963AF8130D5}" destId="{A1B7D931-32F1-4CC0-ABD8-439B998B0E63}" srcOrd="25" destOrd="0" presId="urn:microsoft.com/office/officeart/2005/8/layout/venn3"/>
    <dgm:cxn modelId="{5F9D3C75-DBD1-40C8-949C-1576C4CB4246}" type="presParOf" srcId="{F0D1C6A0-6AE3-4478-BCA0-1963AF8130D5}" destId="{195D8FB2-65D0-4D12-B86B-A9BB60422DB6}" srcOrd="26" destOrd="0" presId="urn:microsoft.com/office/officeart/2005/8/layout/venn3"/>
    <dgm:cxn modelId="{BA747C63-D4D9-4A76-B880-CE30D7A79431}" type="presParOf" srcId="{F0D1C6A0-6AE3-4478-BCA0-1963AF8130D5}" destId="{BB5A015E-098A-455A-80D2-3B2D8F266CEB}" srcOrd="27" destOrd="0" presId="urn:microsoft.com/office/officeart/2005/8/layout/venn3"/>
    <dgm:cxn modelId="{58D256C0-9612-4DA8-9CC1-564812C521C1}" type="presParOf" srcId="{F0D1C6A0-6AE3-4478-BCA0-1963AF8130D5}" destId="{B32AEC6A-2BC1-4A84-9420-B449664C6727}" srcOrd="28" destOrd="0" presId="urn:microsoft.com/office/officeart/2005/8/layout/venn3"/>
    <dgm:cxn modelId="{8CF4EBF4-7AA6-4311-93EB-295E8E1101CA}" type="presParOf" srcId="{F0D1C6A0-6AE3-4478-BCA0-1963AF8130D5}" destId="{EACBE41F-7DC1-4C30-8C56-4F3868082721}" srcOrd="29" destOrd="0" presId="urn:microsoft.com/office/officeart/2005/8/layout/venn3"/>
    <dgm:cxn modelId="{D8597DF9-B244-431A-9AC9-97DAB9C6987E}" type="presParOf" srcId="{F0D1C6A0-6AE3-4478-BCA0-1963AF8130D5}" destId="{21B29FB3-DB8C-4100-A9BB-5B244BF98A79}" srcOrd="30" destOrd="0" presId="urn:microsoft.com/office/officeart/2005/8/layout/venn3"/>
    <dgm:cxn modelId="{A3897A96-2F90-4579-B938-EAD4F9326FFA}" type="presParOf" srcId="{F0D1C6A0-6AE3-4478-BCA0-1963AF8130D5}" destId="{39567D83-8618-4966-9C52-B80DBC79B86B}" srcOrd="31" destOrd="0" presId="urn:microsoft.com/office/officeart/2005/8/layout/venn3"/>
    <dgm:cxn modelId="{64355DD4-9F05-4EC1-9619-E71CE6CAF08A}" type="presParOf" srcId="{F0D1C6A0-6AE3-4478-BCA0-1963AF8130D5}" destId="{D3A42E13-BC69-4C01-9BEE-F2CB2B3A7267}" srcOrd="32" destOrd="0" presId="urn:microsoft.com/office/officeart/2005/8/layout/venn3"/>
    <dgm:cxn modelId="{2DF29DBE-02CC-4678-A80E-8B4D98EDA8E6}" type="presParOf" srcId="{F0D1C6A0-6AE3-4478-BCA0-1963AF8130D5}" destId="{86166DD7-E711-4585-84A0-252A63AF19F2}" srcOrd="33" destOrd="0" presId="urn:microsoft.com/office/officeart/2005/8/layout/venn3"/>
    <dgm:cxn modelId="{E104B6EB-193A-481F-8A71-8F441917445E}" type="presParOf" srcId="{F0D1C6A0-6AE3-4478-BCA0-1963AF8130D5}" destId="{EAC7616E-C102-4F08-B4D2-EB204C20D500}" srcOrd="34" destOrd="0" presId="urn:microsoft.com/office/officeart/2005/8/layout/venn3"/>
    <dgm:cxn modelId="{86D9023E-EA91-4C52-99BD-D77163A1E295}" type="presParOf" srcId="{F0D1C6A0-6AE3-4478-BCA0-1963AF8130D5}" destId="{18B43497-E3F2-4B4A-9A9C-C7F8306329F5}" srcOrd="35" destOrd="0" presId="urn:microsoft.com/office/officeart/2005/8/layout/venn3"/>
    <dgm:cxn modelId="{96213742-ECD4-46EA-9E58-ACF68A65C994}" type="presParOf" srcId="{F0D1C6A0-6AE3-4478-BCA0-1963AF8130D5}" destId="{71B6BA62-08C9-4692-8422-212C5B6364D3}" srcOrd="36" destOrd="0" presId="urn:microsoft.com/office/officeart/2005/8/layout/venn3"/>
    <dgm:cxn modelId="{E5977351-BB05-4690-AFBE-5494E93F5F11}" type="presParOf" srcId="{F0D1C6A0-6AE3-4478-BCA0-1963AF8130D5}" destId="{722EB34D-30D5-4959-B8E8-216E16B2E33D}" srcOrd="37" destOrd="0" presId="urn:microsoft.com/office/officeart/2005/8/layout/venn3"/>
    <dgm:cxn modelId="{D5D5722F-043D-430F-89E6-0F1F0BB22E7F}" type="presParOf" srcId="{F0D1C6A0-6AE3-4478-BCA0-1963AF8130D5}" destId="{733B7B50-6CF9-479F-9AEE-A5CA5016A3EF}" srcOrd="38" destOrd="0" presId="urn:microsoft.com/office/officeart/2005/8/layout/venn3"/>
    <dgm:cxn modelId="{747B4E3B-51EA-4794-95C1-EBFF1F9A1FCB}" type="presParOf" srcId="{F0D1C6A0-6AE3-4478-BCA0-1963AF8130D5}" destId="{CB8B0ABC-53F5-4FD7-A490-D301383A198E}" srcOrd="39" destOrd="0" presId="urn:microsoft.com/office/officeart/2005/8/layout/venn3"/>
    <dgm:cxn modelId="{F8A723AC-E5D7-42C2-9946-A26A09A54C40}" type="presParOf" srcId="{F0D1C6A0-6AE3-4478-BCA0-1963AF8130D5}" destId="{830C99BC-7F9C-44C7-9251-02E82A6B5754}" srcOrd="40" destOrd="0" presId="urn:microsoft.com/office/officeart/2005/8/layout/venn3"/>
    <dgm:cxn modelId="{2CE70805-D86E-49B2-84A7-198E41988F54}" type="presParOf" srcId="{F0D1C6A0-6AE3-4478-BCA0-1963AF8130D5}" destId="{0C2F50FB-6E78-4AC7-876E-D3EF190A90D9}" srcOrd="41" destOrd="0" presId="urn:microsoft.com/office/officeart/2005/8/layout/venn3"/>
    <dgm:cxn modelId="{EFCD631E-F44D-4494-8630-CA8C63A1392B}" type="presParOf" srcId="{F0D1C6A0-6AE3-4478-BCA0-1963AF8130D5}" destId="{0F2F3C1D-7E05-4D7F-8B71-D82A4B4E7F49}" srcOrd="42" destOrd="0" presId="urn:microsoft.com/office/officeart/2005/8/layout/venn3"/>
    <dgm:cxn modelId="{940BC483-112B-4B5B-ADEB-AE02859C99EE}" type="presParOf" srcId="{F0D1C6A0-6AE3-4478-BCA0-1963AF8130D5}" destId="{0D81BFDD-79B9-4100-ACA0-06A856328662}" srcOrd="43" destOrd="0" presId="urn:microsoft.com/office/officeart/2005/8/layout/venn3"/>
    <dgm:cxn modelId="{87D5541D-ED67-46C7-A902-56D6DEA4271F}" type="presParOf" srcId="{F0D1C6A0-6AE3-4478-BCA0-1963AF8130D5}" destId="{88D12D0C-6687-4A36-B5E2-768C229BC47F}" srcOrd="44" destOrd="0" presId="urn:microsoft.com/office/officeart/2005/8/layout/venn3"/>
    <dgm:cxn modelId="{E178ED68-DF88-404E-85D8-367DB1848B70}" type="presParOf" srcId="{F0D1C6A0-6AE3-4478-BCA0-1963AF8130D5}" destId="{4A09A098-B6D5-4189-BB3F-86ABC43CC06D}" srcOrd="45" destOrd="0" presId="urn:microsoft.com/office/officeart/2005/8/layout/venn3"/>
    <dgm:cxn modelId="{C5DAC109-D7FC-4228-B5DC-31A83D85F21E}" type="presParOf" srcId="{F0D1C6A0-6AE3-4478-BCA0-1963AF8130D5}" destId="{45D48F5B-96B6-4B25-9CE3-3E4EEA5480DF}" srcOrd="46" destOrd="0" presId="urn:microsoft.com/office/officeart/2005/8/layout/venn3"/>
    <dgm:cxn modelId="{D3CB8459-0984-4B3F-8AC3-2145490D76FD}" type="presParOf" srcId="{F0D1C6A0-6AE3-4478-BCA0-1963AF8130D5}" destId="{B8615923-228E-4F9B-944F-E55F31AE09B6}" srcOrd="47" destOrd="0" presId="urn:microsoft.com/office/officeart/2005/8/layout/venn3"/>
    <dgm:cxn modelId="{555339A7-2686-41BE-90FB-033370DE83D8}" type="presParOf" srcId="{F0D1C6A0-6AE3-4478-BCA0-1963AF8130D5}" destId="{EB3F0D1A-D368-4620-B4AE-658798392D19}" srcOrd="48" destOrd="0" presId="urn:microsoft.com/office/officeart/2005/8/layout/venn3"/>
    <dgm:cxn modelId="{A0E145C0-5096-4C32-8AE2-8F7FB1A3C8CB}" type="presParOf" srcId="{F0D1C6A0-6AE3-4478-BCA0-1963AF8130D5}" destId="{C1BA2E4D-A9D0-487E-96B4-F0970235A14A}" srcOrd="49" destOrd="0" presId="urn:microsoft.com/office/officeart/2005/8/layout/venn3"/>
    <dgm:cxn modelId="{81954F4A-7436-4E66-B727-C6F4CB483E32}" type="presParOf" srcId="{F0D1C6A0-6AE3-4478-BCA0-1963AF8130D5}" destId="{F39EE7C2-0F44-471E-AE26-F19C39924120}" srcOrd="50" destOrd="0" presId="urn:microsoft.com/office/officeart/2005/8/layout/venn3"/>
    <dgm:cxn modelId="{28364B79-DBC6-4801-ADA6-E3FEB8A6EC7C}" type="presParOf" srcId="{F0D1C6A0-6AE3-4478-BCA0-1963AF8130D5}" destId="{3BAA0849-2789-4E9A-982F-B78D3FDB9CAE}" srcOrd="51" destOrd="0" presId="urn:microsoft.com/office/officeart/2005/8/layout/venn3"/>
    <dgm:cxn modelId="{78A94BB0-686A-4CF0-BECC-8C63F39A4838}" type="presParOf" srcId="{F0D1C6A0-6AE3-4478-BCA0-1963AF8130D5}" destId="{D2EB10A4-0D5E-4B83-8D40-E280001722CC}" srcOrd="52" destOrd="0" presId="urn:microsoft.com/office/officeart/2005/8/layout/venn3"/>
    <dgm:cxn modelId="{7E76BEFC-E7C6-4BCD-A189-280C1F7A3B04}" type="presParOf" srcId="{F0D1C6A0-6AE3-4478-BCA0-1963AF8130D5}" destId="{390FEC9C-9229-4C55-AEBF-EF8E94EC71FA}" srcOrd="53" destOrd="0" presId="urn:microsoft.com/office/officeart/2005/8/layout/venn3"/>
    <dgm:cxn modelId="{0D9A9A58-FFA0-4B75-97A9-B6CB695631AD}" type="presParOf" srcId="{F0D1C6A0-6AE3-4478-BCA0-1963AF8130D5}" destId="{F05B6A02-449F-4B21-BD53-5B9D152A3F88}" srcOrd="54" destOrd="0" presId="urn:microsoft.com/office/officeart/2005/8/layout/venn3"/>
    <dgm:cxn modelId="{D0661F7C-B81F-4EBF-92D5-9B01250A63F1}" type="presParOf" srcId="{F0D1C6A0-6AE3-4478-BCA0-1963AF8130D5}" destId="{004AAEDB-FF9F-4937-8B1C-B9DE2F31AE6A}" srcOrd="55" destOrd="0" presId="urn:microsoft.com/office/officeart/2005/8/layout/venn3"/>
    <dgm:cxn modelId="{F864E457-8ED9-4661-891D-CD8932D6E050}" type="presParOf" srcId="{F0D1C6A0-6AE3-4478-BCA0-1963AF8130D5}" destId="{16337CD5-B050-4D7F-A890-A2D104B0BE2D}" srcOrd="56" destOrd="0" presId="urn:microsoft.com/office/officeart/2005/8/layout/venn3"/>
    <dgm:cxn modelId="{1C1D4D9B-3578-42E5-9AAD-24CF8EA81A25}" type="presParOf" srcId="{F0D1C6A0-6AE3-4478-BCA0-1963AF8130D5}" destId="{16A53571-129F-4BFA-99F7-2929E3D845F6}" srcOrd="57" destOrd="0" presId="urn:microsoft.com/office/officeart/2005/8/layout/venn3"/>
    <dgm:cxn modelId="{FA45E8BC-6A63-4D4B-AC32-82C457D9B7AC}" type="presParOf" srcId="{F0D1C6A0-6AE3-4478-BCA0-1963AF8130D5}" destId="{6BF7737A-7739-4BD3-976D-0A5321C42F2D}" srcOrd="58" destOrd="0" presId="urn:microsoft.com/office/officeart/2005/8/layout/venn3"/>
    <dgm:cxn modelId="{5C01EBF8-D29F-4596-B048-F2A32735E913}" type="presParOf" srcId="{F0D1C6A0-6AE3-4478-BCA0-1963AF8130D5}" destId="{66B165E7-5C93-4CB1-9973-9BE294188ADD}" srcOrd="59" destOrd="0" presId="urn:microsoft.com/office/officeart/2005/8/layout/venn3"/>
    <dgm:cxn modelId="{8C3F9A29-6C2F-4D44-BF70-69C6C2212A5B}" type="presParOf" srcId="{F0D1C6A0-6AE3-4478-BCA0-1963AF8130D5}" destId="{30BFEDD3-D25A-48A1-8305-D69A3CD14E62}" srcOrd="60" destOrd="0" presId="urn:microsoft.com/office/officeart/2005/8/layout/venn3"/>
    <dgm:cxn modelId="{95228ED3-B949-43E3-BB2A-DB054EE4D93B}" type="presParOf" srcId="{F0D1C6A0-6AE3-4478-BCA0-1963AF8130D5}" destId="{8228FCD6-0B0E-4E71-80D6-B4A4096ADD29}" srcOrd="61" destOrd="0" presId="urn:microsoft.com/office/officeart/2005/8/layout/venn3"/>
    <dgm:cxn modelId="{49E3A4E7-6662-407F-859D-BAEAFFFC689D}" type="presParOf" srcId="{F0D1C6A0-6AE3-4478-BCA0-1963AF8130D5}" destId="{E39F37DD-1424-4F3B-99AF-EE1D67DD86EC}" srcOrd="62" destOrd="0" presId="urn:microsoft.com/office/officeart/2005/8/layout/venn3"/>
    <dgm:cxn modelId="{9BA25AFB-BF8F-43A2-A9A7-58F43E6F05A1}" type="presParOf" srcId="{F0D1C6A0-6AE3-4478-BCA0-1963AF8130D5}" destId="{12A6ADA0-C5EA-4F14-8744-DC887DDDDC8F}" srcOrd="63" destOrd="0" presId="urn:microsoft.com/office/officeart/2005/8/layout/venn3"/>
    <dgm:cxn modelId="{4C23919A-AC50-4551-8083-85A22202DC16}" type="presParOf" srcId="{F0D1C6A0-6AE3-4478-BCA0-1963AF8130D5}" destId="{789B3742-B670-4ABA-986F-DEB3EE8CC27C}" srcOrd="64" destOrd="0" presId="urn:microsoft.com/office/officeart/2005/8/layout/venn3"/>
    <dgm:cxn modelId="{894FBD18-005B-45C7-8E06-C3A6DCE3C0FA}" type="presParOf" srcId="{F0D1C6A0-6AE3-4478-BCA0-1963AF8130D5}" destId="{9279A1E2-6C24-4F80-852B-20C3F87F9030}" srcOrd="65" destOrd="0" presId="urn:microsoft.com/office/officeart/2005/8/layout/venn3"/>
    <dgm:cxn modelId="{5A1E7895-837C-41E9-9D33-24BB7A437BDC}" type="presParOf" srcId="{F0D1C6A0-6AE3-4478-BCA0-1963AF8130D5}" destId="{0D72D09C-DAB4-48E3-89FE-71B9BA8F7844}" srcOrd="66" destOrd="0" presId="urn:microsoft.com/office/officeart/2005/8/layout/venn3"/>
    <dgm:cxn modelId="{816E3812-BF80-46F5-AD7C-82E2C68C47AE}" type="presParOf" srcId="{F0D1C6A0-6AE3-4478-BCA0-1963AF8130D5}" destId="{6E06BB02-A217-4512-AAB5-6599560D25A3}" srcOrd="67" destOrd="0" presId="urn:microsoft.com/office/officeart/2005/8/layout/venn3"/>
    <dgm:cxn modelId="{29E6E6A5-5DC5-4262-896D-90A485DF12CA}" type="presParOf" srcId="{F0D1C6A0-6AE3-4478-BCA0-1963AF8130D5}" destId="{D64593DF-C72A-43BE-8B38-C039D62CF0AA}" srcOrd="68" destOrd="0" presId="urn:microsoft.com/office/officeart/2005/8/layout/venn3"/>
    <dgm:cxn modelId="{E514C6EA-5D96-4EF8-B8EB-94025B871645}" type="presParOf" srcId="{F0D1C6A0-6AE3-4478-BCA0-1963AF8130D5}" destId="{6211D53A-4D6B-4596-833D-101001204DEA}" srcOrd="69" destOrd="0" presId="urn:microsoft.com/office/officeart/2005/8/layout/venn3"/>
    <dgm:cxn modelId="{89F2E514-1EA5-4469-9992-8A67DFD7545F}" type="presParOf" srcId="{F0D1C6A0-6AE3-4478-BCA0-1963AF8130D5}" destId="{E8B48542-7E92-4CFF-BB2C-BE80DE471381}" srcOrd="70" destOrd="0" presId="urn:microsoft.com/office/officeart/2005/8/layout/venn3"/>
    <dgm:cxn modelId="{1D4CCFE2-C8AB-48DC-866F-AAE401840076}" type="presParOf" srcId="{F0D1C6A0-6AE3-4478-BCA0-1963AF8130D5}" destId="{A9C3B7A2-34ED-4977-AE93-F70614BA4005}" srcOrd="71" destOrd="0" presId="urn:microsoft.com/office/officeart/2005/8/layout/venn3"/>
    <dgm:cxn modelId="{AA5DAD5C-D126-4415-857E-021DC3DD91CE}" type="presParOf" srcId="{F0D1C6A0-6AE3-4478-BCA0-1963AF8130D5}" destId="{09A3B409-B082-4F53-9B85-AA4CD67A27A1}" srcOrd="7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7E81-BB31-4019-A1A6-0FBB521D426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A1C5-00D1-419F-83A0-4D84C072D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DB36-3A2E-4996-8A3A-874B8518F7B2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8695-3E3B-46FA-B382-83F5BB25C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18DC-5854-4C47-A658-7124FDF0DEC3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1FB7-5728-4863-8FAF-821AB3F46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44E1-6BF2-4256-8335-710B68F15656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8E30-8A91-4CCE-9666-B600F94B3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EC9D-0BCD-4B0E-B6E9-62D6DBBA01F4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6E72-DD27-422A-B5BF-8CFC61A36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DD24-56C4-4FEB-9352-D153129986C4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A8C0-A6D1-473F-9820-5CCFE22C5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A393-257B-43F0-AB3B-EED4543B2631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5DF0-97B4-4AFC-95EC-E1F70672D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9657-C31E-4A3A-A625-9E64DF62E16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96E4-278E-447A-90D1-C34E7187F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E762-572F-451A-BCCA-B68FA5ED55E1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B1D4-EA0C-419B-BF15-302C504C6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08CC-3CB6-4549-BC81-68987A9E01FA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F4C9-E512-46B6-ADAE-5857BCD5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0FD7-9227-45E7-ACC7-29BB18F1077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6793-838D-480A-9533-158E0D464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6B49-93DB-4F57-889F-E14D7E1FC6C2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1B59-6A74-47B7-B452-AA68CB71A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0CCD-FFA0-4960-8DEB-D6FFFF3A76E6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AD88-B3B2-4C22-A837-E29D325BD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8E90-8E01-45E6-9712-CDEC1047EE9F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BBA6-3CF0-431E-9535-0AFB6C1D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AEEE-B0D0-41CE-BC90-66C0CBAB4A0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F2F7-FA92-4854-9C6D-59D446C58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A836-A2DF-48CC-9C89-FD4F7D12779A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C172-8E84-4244-889A-AA2132F9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31E7-7851-480A-ACA4-4F4DB87AF253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E17D-0A96-4DF5-A910-FC20F9C9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46E7-5BAD-4805-A43A-917C2EE74C10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5066-AAC4-43DF-9F4A-FDC9080F2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C8F-5F7E-49FF-823C-B2D5BB4834E6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F4A0-7CAB-47BD-80C7-3442A3FDC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82EE-1C82-4D9F-9A5F-8690DBD01C70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D50E-D5B0-4379-A7DD-77AD2FC19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5A88-5805-48F4-8E35-BD11C53B8958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0B81-0541-4580-A5CB-85A4D1225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CD80-F5B8-41C9-ADD4-D6AC6361F90D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231E-48B3-4947-97FE-F98AB2E11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70046-851D-4491-A603-2B730C31A9F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F11C3-5CA7-46D4-8D40-E1F56CB7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AF70C-5A14-4DF1-BD66-37654DDB844B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A2B4A-530E-4425-A925-DE3E38A1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3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-6350" y="635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395288" y="61913"/>
            <a:ext cx="7777162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 noChangeArrowheads="1"/>
          </p:cNvPicPr>
          <p:nvPr/>
        </p:nvPicPr>
        <p:blipFill>
          <a:blip r:embed="rId2"/>
          <a:srcRect l="15663" r="18428"/>
          <a:stretch>
            <a:fillRect/>
          </a:stretch>
        </p:blipFill>
        <p:spPr bwMode="auto">
          <a:xfrm>
            <a:off x="684213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611188" y="61913"/>
            <a:ext cx="7777162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/>
          <p:cNvPicPr>
            <a:picLocks noChangeAspect="1" noChangeArrowheads="1"/>
          </p:cNvPicPr>
          <p:nvPr/>
        </p:nvPicPr>
        <p:blipFill>
          <a:blip r:embed="rId2"/>
          <a:srcRect l="16583" r="22112"/>
          <a:stretch>
            <a:fillRect/>
          </a:stretch>
        </p:blipFill>
        <p:spPr bwMode="auto">
          <a:xfrm>
            <a:off x="611188" y="0"/>
            <a:ext cx="7777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/>
          <p:cNvPicPr>
            <a:picLocks noChangeAspect="1" noChangeArrowheads="1"/>
          </p:cNvPicPr>
          <p:nvPr/>
        </p:nvPicPr>
        <p:blipFill>
          <a:blip r:embed="rId2"/>
          <a:srcRect l="16583" r="22112"/>
          <a:stretch>
            <a:fillRect/>
          </a:stretch>
        </p:blipFill>
        <p:spPr bwMode="auto">
          <a:xfrm>
            <a:off x="611188" y="0"/>
            <a:ext cx="7777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 noChangeArrowheads="1"/>
          </p:cNvPicPr>
          <p:nvPr/>
        </p:nvPicPr>
        <p:blipFill>
          <a:blip r:embed="rId2"/>
          <a:srcRect l="19351" r="18436"/>
          <a:stretch>
            <a:fillRect/>
          </a:stretch>
        </p:blipFill>
        <p:spPr bwMode="auto">
          <a:xfrm>
            <a:off x="468313" y="188913"/>
            <a:ext cx="2565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3"/>
          <p:cNvPicPr>
            <a:picLocks noChangeAspect="1" noChangeArrowheads="1"/>
          </p:cNvPicPr>
          <p:nvPr/>
        </p:nvPicPr>
        <p:blipFill>
          <a:blip r:embed="rId3"/>
          <a:srcRect l="18416" r="18416"/>
          <a:stretch>
            <a:fillRect/>
          </a:stretch>
        </p:blipFill>
        <p:spPr bwMode="auto">
          <a:xfrm>
            <a:off x="4284663" y="188913"/>
            <a:ext cx="27289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1"/>
          <p:cNvPicPr>
            <a:picLocks noChangeAspect="1" noChangeArrowheads="1"/>
          </p:cNvPicPr>
          <p:nvPr/>
        </p:nvPicPr>
        <p:blipFill>
          <a:blip r:embed="rId4"/>
          <a:srcRect l="15663" r="18428"/>
          <a:stretch>
            <a:fillRect/>
          </a:stretch>
        </p:blipFill>
        <p:spPr bwMode="auto">
          <a:xfrm>
            <a:off x="5148263" y="3500438"/>
            <a:ext cx="27559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2"/>
          <p:cNvPicPr>
            <a:picLocks noChangeAspect="1" noChangeArrowheads="1"/>
          </p:cNvPicPr>
          <p:nvPr/>
        </p:nvPicPr>
        <p:blipFill>
          <a:blip r:embed="rId5"/>
          <a:srcRect l="16583" r="22112"/>
          <a:stretch>
            <a:fillRect/>
          </a:stretch>
        </p:blipFill>
        <p:spPr bwMode="auto">
          <a:xfrm>
            <a:off x="1116013" y="3429000"/>
            <a:ext cx="269716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3571868" y="1714488"/>
            <a:ext cx="20002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u="sng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4800" b="1" u="sng" kern="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971550" y="3789363"/>
            <a:ext cx="1854200" cy="1711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2500" y="981075"/>
            <a:ext cx="1800225" cy="1584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92500" y="3860800"/>
            <a:ext cx="1800225" cy="1731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42988" y="908050"/>
            <a:ext cx="1800225" cy="1731963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425" y="4005263"/>
            <a:ext cx="1871663" cy="15843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940425" y="908050"/>
            <a:ext cx="1852613" cy="17129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755650" y="2636838"/>
            <a:ext cx="1800225" cy="1731962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375" y="620713"/>
            <a:ext cx="1800225" cy="1584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35375" y="4508500"/>
            <a:ext cx="1854200" cy="17129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651500" y="4508500"/>
            <a:ext cx="1854200" cy="17129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71775" y="2636838"/>
            <a:ext cx="1800225" cy="17319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51500" y="620713"/>
            <a:ext cx="1873250" cy="15843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258888" y="549275"/>
            <a:ext cx="1800225" cy="1730375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3663" y="2565400"/>
            <a:ext cx="1800225" cy="1584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19250" y="4437063"/>
            <a:ext cx="1854200" cy="17129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995738" y="2420938"/>
            <a:ext cx="1854200" cy="17129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95738" y="4508500"/>
            <a:ext cx="1800225" cy="1731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48038" y="620713"/>
            <a:ext cx="1871662" cy="15843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/>
          <p:cNvSpPr>
            <a:spLocks noChangeShapeType="1"/>
          </p:cNvSpPr>
          <p:nvPr/>
        </p:nvSpPr>
        <p:spPr bwMode="auto">
          <a:xfrm>
            <a:off x="4572000" y="533400"/>
            <a:ext cx="76200" cy="594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25" name="Picture 5" descr="1-we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91000"/>
            <a:ext cx="2514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1-we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91000"/>
            <a:ext cx="2514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417 -0.614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0.00416 -0.0145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6222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-0.00417 -0.0145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6111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0.00416 -0.0145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417 -0.6145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0.00416 -0.0145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62223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-0.00417 -0.014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6111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0.00416 -0.01459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/>
          <p:cNvSpPr>
            <a:spLocks noChangeShapeType="1"/>
          </p:cNvSpPr>
          <p:nvPr/>
        </p:nvSpPr>
        <p:spPr bwMode="auto">
          <a:xfrm flipV="1">
            <a:off x="304800" y="3429000"/>
            <a:ext cx="8458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198" name="Picture 6" descr="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8756" y="2686844"/>
            <a:ext cx="16478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7583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3 2.22222E-6 L 0.00382 -0.0090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903 L 0.75764 -0.0180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3 2.22222E-6 L 0.01215 -0.0090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http://cs5230.userapi.com/u4387906/-14/x_8deb2d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" descr="http://cs5230.userapi.com/u4387906/-14/x_8deb2d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4788"/>
            <a:ext cx="8928100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/>
          <p:cNvSpPr>
            <a:spLocks noChangeShapeType="1"/>
          </p:cNvSpPr>
          <p:nvPr/>
        </p:nvSpPr>
        <p:spPr bwMode="auto">
          <a:xfrm flipV="1">
            <a:off x="381000" y="457200"/>
            <a:ext cx="8229600" cy="601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49" name="Picture 5" descr="559d570ada2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97829">
            <a:off x="377032" y="4233068"/>
            <a:ext cx="26289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901 -0.67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1 -0.675 L -0.0099 0.0027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277 L 0.68021 -0.6722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1 -0.675 L -0.00157 0.0027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4"/>
          <p:cNvSpPr>
            <a:spLocks noChangeShapeType="1"/>
          </p:cNvSpPr>
          <p:nvPr/>
        </p:nvSpPr>
        <p:spPr bwMode="auto">
          <a:xfrm flipH="1" flipV="1">
            <a:off x="457200" y="457200"/>
            <a:ext cx="8229600" cy="601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176" name="Picture 8" descr="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904530">
            <a:off x="7315200" y="533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75833 -0.7333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33 -0.73333 L -0.00416 -0.0055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75 -0.7333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33 -0.73333 L -0.0125 -0.0166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DSC_2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856663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" descr="http://im0-tub-ru.yandex.net/i?id=28512680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2" descr="http://img0.liveinternet.ru/images/attach/c/1/60/513/60513865_Big_Sm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6427787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http://im0-tub-ru.yandex.net/i?id=28512680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topm.3dn.ru/2/parovozik.iz.romashkova.0-03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250825" y="260350"/>
            <a:ext cx="27543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3924300" y="260350"/>
            <a:ext cx="27686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1476375" y="3644900"/>
            <a:ext cx="26304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5651500" y="3644900"/>
            <a:ext cx="26336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468313" y="0"/>
            <a:ext cx="76327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468313" y="188913"/>
            <a:ext cx="76327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 l="19351" r="18436"/>
          <a:stretch>
            <a:fillRect/>
          </a:stretch>
        </p:blipFill>
        <p:spPr bwMode="auto">
          <a:xfrm>
            <a:off x="611188" y="260350"/>
            <a:ext cx="74168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539750" y="0"/>
            <a:ext cx="7777163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/>
          <p:cNvPicPr>
            <a:picLocks noChangeAspect="1" noChangeArrowheads="1"/>
          </p:cNvPicPr>
          <p:nvPr/>
        </p:nvPicPr>
        <p:blipFill>
          <a:blip r:embed="rId2"/>
          <a:srcRect l="15657" r="18410"/>
          <a:stretch>
            <a:fillRect/>
          </a:stretch>
        </p:blipFill>
        <p:spPr bwMode="auto">
          <a:xfrm>
            <a:off x="539750" y="0"/>
            <a:ext cx="7777163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 noChangeArrowheads="1"/>
          </p:cNvPicPr>
          <p:nvPr/>
        </p:nvPicPr>
        <p:blipFill>
          <a:blip r:embed="rId2"/>
          <a:srcRect l="18416" r="18416"/>
          <a:stretch>
            <a:fillRect/>
          </a:stretch>
        </p:blipFill>
        <p:spPr bwMode="auto">
          <a:xfrm>
            <a:off x="611188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1_Тема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Дима</cp:lastModifiedBy>
  <cp:revision>13</cp:revision>
  <dcterms:created xsi:type="dcterms:W3CDTF">2013-02-17T10:38:59Z</dcterms:created>
  <dcterms:modified xsi:type="dcterms:W3CDTF">2015-03-30T15:05:30Z</dcterms:modified>
</cp:coreProperties>
</file>