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79" r:id="rId6"/>
    <p:sldId id="260" r:id="rId7"/>
    <p:sldId id="27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6A6776A6-9D62-41AF-86F8-E79309032CF6}">
          <p14:sldIdLst>
            <p14:sldId id="256"/>
            <p14:sldId id="257"/>
            <p14:sldId id="258"/>
            <p14:sldId id="259"/>
            <p14:sldId id="279"/>
            <p14:sldId id="260"/>
            <p14:sldId id="278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844824"/>
            <a:ext cx="6172200" cy="1894362"/>
          </a:xfrm>
        </p:spPr>
        <p:txBody>
          <a:bodyPr>
            <a:noAutofit/>
          </a:bodyPr>
          <a:lstStyle/>
          <a:p>
            <a:r>
              <a:rPr lang="ru-RU" sz="8000" dirty="0" smtClean="0"/>
              <a:t>Фудзияма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Интеллектуальная игра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Кириллова Яна </a:t>
            </a:r>
            <a:r>
              <a:rPr lang="ru-RU" sz="3600" dirty="0" smtClean="0">
                <a:solidFill>
                  <a:schemeClr val="tx1"/>
                </a:solidFill>
              </a:rPr>
              <a:t>Владимировна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</a:rPr>
              <a:t>ЧОУ "Уральский РЭК" БКШ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Учитель </a:t>
            </a:r>
            <a:r>
              <a:rPr lang="ru-RU" sz="3600" dirty="0" smtClean="0">
                <a:solidFill>
                  <a:schemeClr val="tx1"/>
                </a:solidFill>
              </a:rPr>
              <a:t>русского языка и литературы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Белорецк, 2015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69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Autofit/>
          </a:bodyPr>
          <a:lstStyle/>
          <a:p>
            <a:r>
              <a:rPr lang="ru-RU" sz="3600" dirty="0"/>
              <a:t>	Согласно </a:t>
            </a:r>
            <a:r>
              <a:rPr lang="ru-RU" sz="3600" dirty="0" err="1"/>
              <a:t>Витрувию</a:t>
            </a:r>
            <a:r>
              <a:rPr lang="ru-RU" sz="3600" dirty="0"/>
              <a:t>, храмы в честь Афины, </a:t>
            </a:r>
            <a:r>
              <a:rPr lang="ru-RU" sz="3600" dirty="0" err="1"/>
              <a:t>Арея</a:t>
            </a:r>
            <a:r>
              <a:rPr lang="ru-RU" sz="3600" dirty="0"/>
              <a:t> и Геракла строились в мужественном дорийском стиле; в честь Афродиты, Деметры, Персефоны – в изящном коринфском. А какую архитектурную особенность имели храмы в честь Урана, Гелиоса и Селены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056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Они не имели крыши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25" y="1556792"/>
            <a:ext cx="7627067" cy="4752528"/>
          </a:xfrm>
        </p:spPr>
      </p:pic>
    </p:spTree>
    <p:extLst>
      <p:ext uri="{BB962C8B-B14F-4D97-AF65-F5344CB8AC3E}">
        <p14:creationId xmlns:p14="http://schemas.microsoft.com/office/powerpoint/2010/main" val="219208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4400" dirty="0"/>
              <a:t>В столице Катара Дохе чрезвычайно много автомобилей. Именно этим объясняется отсутствие на многих улицах одного привычного для нас и необходимого атрибута. Какого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6331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тротуар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6984776" cy="4873625"/>
          </a:xfrm>
        </p:spPr>
      </p:pic>
    </p:spTree>
    <p:extLst>
      <p:ext uri="{BB962C8B-B14F-4D97-AF65-F5344CB8AC3E}">
        <p14:creationId xmlns:p14="http://schemas.microsoft.com/office/powerpoint/2010/main" val="348643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4800" dirty="0"/>
              <a:t>По словам Пифагора, она есть равенство. А все вы, наверное, понаслышке знаете, что с ней и на лесоповале легче. Назовите ее.</a:t>
            </a:r>
          </a:p>
        </p:txBody>
      </p:sp>
    </p:spTree>
    <p:extLst>
      <p:ext uri="{BB962C8B-B14F-4D97-AF65-F5344CB8AC3E}">
        <p14:creationId xmlns:p14="http://schemas.microsoft.com/office/powerpoint/2010/main" val="75709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Дружба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394930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Однажды </a:t>
            </a:r>
            <a:r>
              <a:rPr lang="ru-RU" sz="4000" dirty="0" err="1"/>
              <a:t>Мацуо</a:t>
            </a:r>
            <a:r>
              <a:rPr lang="ru-RU" sz="4000" dirty="0"/>
              <a:t> </a:t>
            </a:r>
            <a:r>
              <a:rPr lang="ru-RU" sz="4000" dirty="0" err="1"/>
              <a:t>Басё</a:t>
            </a:r>
            <a:r>
              <a:rPr lang="ru-RU" sz="4000" dirty="0"/>
              <a:t>, как истинный поэт, прогуливался ночью. Результатом прогулки стало хокку, последнюю строчку которого я  вам прочитаю: «Белеет свежий срез». Что же увидел во время прогулки </a:t>
            </a:r>
            <a:r>
              <a:rPr lang="ru-RU" sz="4000" dirty="0" err="1"/>
              <a:t>Мацуо</a:t>
            </a:r>
            <a:r>
              <a:rPr lang="ru-RU" sz="4000" dirty="0"/>
              <a:t> </a:t>
            </a:r>
            <a:r>
              <a:rPr lang="ru-RU" sz="4000" dirty="0" err="1"/>
              <a:t>Басё</a:t>
            </a:r>
            <a:r>
              <a:rPr lang="ru-RU" sz="40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40467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Луна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0768"/>
            <a:ext cx="6840760" cy="5133057"/>
          </a:xfrm>
        </p:spPr>
      </p:pic>
    </p:spTree>
    <p:extLst>
      <p:ext uri="{BB962C8B-B14F-4D97-AF65-F5344CB8AC3E}">
        <p14:creationId xmlns:p14="http://schemas.microsoft.com/office/powerpoint/2010/main" val="27669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sz="3600" dirty="0"/>
              <a:t>Один из африканских королей когда-то отправил экспедицию на этот архипелаг и получил в качестве трофея собаку местной породы. Сувенир этот вполне согласуется с нынешним названием островов, хотя для нас более логичной в качестве подарка оттуда была бы птичка. Какая? </a:t>
            </a:r>
          </a:p>
        </p:txBody>
      </p:sp>
    </p:spTree>
    <p:extLst>
      <p:ext uri="{BB962C8B-B14F-4D97-AF65-F5344CB8AC3E}">
        <p14:creationId xmlns:p14="http://schemas.microsoft.com/office/powerpoint/2010/main" val="39707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Канарейка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72" y="1484784"/>
            <a:ext cx="7698912" cy="5088499"/>
          </a:xfrm>
        </p:spPr>
      </p:pic>
    </p:spTree>
    <p:extLst>
      <p:ext uri="{BB962C8B-B14F-4D97-AF65-F5344CB8AC3E}">
        <p14:creationId xmlns:p14="http://schemas.microsoft.com/office/powerpoint/2010/main" val="387450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92500"/>
          </a:bodyPr>
          <a:lstStyle/>
          <a:p>
            <a:r>
              <a:rPr lang="ru-RU" sz="3600" dirty="0"/>
              <a:t>	</a:t>
            </a:r>
            <a:r>
              <a:rPr lang="ru-RU" sz="4000" dirty="0"/>
              <a:t>Известный оригинал Чарльз Диккенс давал своим сыновьям имена различных литераторов. Так на свет появились Генри Филдинг Диккенс, Альфред Теннисон Диккенс. Назовите любое произведение автора, в честь которого был назван Чарльз </a:t>
            </a:r>
            <a:r>
              <a:rPr lang="ru-RU" sz="4000" dirty="0" err="1"/>
              <a:t>Куллифорд</a:t>
            </a:r>
            <a:r>
              <a:rPr lang="ru-RU" sz="4000" dirty="0"/>
              <a:t> </a:t>
            </a:r>
            <a:r>
              <a:rPr lang="ru-RU" sz="4000" dirty="0" err="1"/>
              <a:t>Боз</a:t>
            </a:r>
            <a:r>
              <a:rPr lang="ru-RU" sz="4000" dirty="0"/>
              <a:t> Диккенс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98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sz="4400" dirty="0"/>
              <a:t>Мифический царь </a:t>
            </a:r>
            <a:r>
              <a:rPr lang="ru-RU" sz="4400" dirty="0" err="1"/>
              <a:t>Кинир</a:t>
            </a:r>
            <a:r>
              <a:rPr lang="ru-RU" sz="4400" dirty="0"/>
              <a:t> неудачно пошутил с Агамемноном, прислав ему вместо  50 обещанных кораблей только один действительно бесподобный. А какими были оставшиеся 49?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44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игрушечные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11" y="1700808"/>
            <a:ext cx="7580473" cy="4680520"/>
          </a:xfrm>
        </p:spPr>
      </p:pic>
    </p:spTree>
    <p:extLst>
      <p:ext uri="{BB962C8B-B14F-4D97-AF65-F5344CB8AC3E}">
        <p14:creationId xmlns:p14="http://schemas.microsoft.com/office/powerpoint/2010/main" val="379981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Autofit/>
          </a:bodyPr>
          <a:lstStyle/>
          <a:p>
            <a:r>
              <a:rPr lang="ru-RU" sz="3000" dirty="0" smtClean="0"/>
              <a:t>В </a:t>
            </a:r>
            <a:r>
              <a:rPr lang="ru-RU" sz="3000" dirty="0"/>
              <a:t>Екатеринбурге  недавно установлен оригинальный памятник. Вот что говорит о нем интернет-путеводитель по городу: «Это – интернациональный символ коммуникации между людьми во всем мире, предмет без которого немыслимо существование современного человечества». Большинство элементов памятника весит по 80-100 килограммов, а самый протяжный элемент – полтонны. Назовите </a:t>
            </a:r>
            <a:r>
              <a:rPr lang="ru-RU" sz="3000" dirty="0" smtClean="0"/>
              <a:t>этот памятник.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48317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Памятник клавиатуре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7560840" cy="4711356"/>
          </a:xfrm>
        </p:spPr>
      </p:pic>
    </p:spTree>
    <p:extLst>
      <p:ext uri="{BB962C8B-B14F-4D97-AF65-F5344CB8AC3E}">
        <p14:creationId xmlns:p14="http://schemas.microsoft.com/office/powerpoint/2010/main" val="13388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4400" dirty="0"/>
              <a:t>«Эй, сиди себе и не высовывайся, когда на сцену выходят австралопитеки рока»- такими словами начиналась журнальная статья об этой рок-группе. Назовите эту группу.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06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AC/DC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472608" cy="5406937"/>
          </a:xfrm>
        </p:spPr>
      </p:pic>
    </p:spTree>
    <p:extLst>
      <p:ext uri="{BB962C8B-B14F-4D97-AF65-F5344CB8AC3E}">
        <p14:creationId xmlns:p14="http://schemas.microsoft.com/office/powerpoint/2010/main" val="392668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	</a:t>
            </a:r>
            <a:r>
              <a:rPr lang="ru-RU" sz="4000" dirty="0"/>
              <a:t>В США на основе компьютера </a:t>
            </a:r>
            <a:r>
              <a:rPr lang="ru-RU" sz="4000" dirty="0" err="1"/>
              <a:t>Apple</a:t>
            </a:r>
            <a:r>
              <a:rPr lang="ru-RU" sz="4000" dirty="0"/>
              <a:t> G5 создан большой суперкомпьютер, позволяющий выполнять более 17 триллионов операций в секунду. Его создатели дали ему шутливое название, знакомое любителям быстрой еды. Какое?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32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Биг Мак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60537"/>
            <a:ext cx="6453336" cy="4552950"/>
          </a:xfrm>
        </p:spPr>
      </p:pic>
    </p:spTree>
    <p:extLst>
      <p:ext uri="{BB962C8B-B14F-4D97-AF65-F5344CB8AC3E}">
        <p14:creationId xmlns:p14="http://schemas.microsoft.com/office/powerpoint/2010/main" val="274901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Внутри </a:t>
            </a:r>
            <a:r>
              <a:rPr lang="ru-RU" sz="3200" dirty="0"/>
              <a:t>корпорации </a:t>
            </a:r>
            <a:r>
              <a:rPr lang="ru-RU" sz="3200" dirty="0" err="1"/>
              <a:t>Valve</a:t>
            </a:r>
            <a:r>
              <a:rPr lang="ru-RU" sz="3200" dirty="0"/>
              <a:t> существуют  команды, распределением обязанностей  в которых занимаются сами сотрудники. Они же решают, кто будет выполнять роль неформального лидера, задача которого – координировать усилия, держа в голове всю информацию о проекте. Лидеры служат команде, а не наоборот. Как называются эти команды? </a:t>
            </a:r>
          </a:p>
        </p:txBody>
      </p:sp>
    </p:spTree>
    <p:extLst>
      <p:ext uri="{BB962C8B-B14F-4D97-AF65-F5344CB8AC3E}">
        <p14:creationId xmlns:p14="http://schemas.microsoft.com/office/powerpoint/2010/main" val="122448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7467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3800" dirty="0" smtClean="0"/>
              <a:t>Клики</a:t>
            </a:r>
            <a:r>
              <a:rPr lang="en-US" sz="13800" dirty="0" smtClean="0"/>
              <a:t> </a:t>
            </a:r>
            <a:r>
              <a:rPr lang="ru-RU" sz="13800" dirty="0" smtClean="0"/>
              <a:t>     </a:t>
            </a:r>
            <a:r>
              <a:rPr lang="en-US" sz="13800" dirty="0" smtClean="0"/>
              <a:t>Cabals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252295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476672"/>
            <a:ext cx="7344816" cy="5997153"/>
          </a:xfrm>
        </p:spPr>
      </p:pic>
    </p:spTree>
    <p:extLst>
      <p:ext uri="{BB962C8B-B14F-4D97-AF65-F5344CB8AC3E}">
        <p14:creationId xmlns:p14="http://schemas.microsoft.com/office/powerpoint/2010/main" val="158181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r>
              <a:rPr lang="ru-RU" sz="3500" dirty="0"/>
              <a:t>	В 2001 голу в Орегоне в возрасте 66 лет скончался известный писатель, по книге которого поставлен фильм – лауреат нескольких «Оскаров». Статья в журнале об этом называлась: «Больше некому летать… … …». Закончите название тремя словами и напишите имя автора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87193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128792" cy="5904655"/>
          </a:xfrm>
        </p:spPr>
      </p:pic>
    </p:spTree>
    <p:extLst>
      <p:ext uri="{BB962C8B-B14F-4D97-AF65-F5344CB8AC3E}">
        <p14:creationId xmlns:p14="http://schemas.microsoft.com/office/powerpoint/2010/main" val="38990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Autofit/>
          </a:bodyPr>
          <a:lstStyle/>
          <a:p>
            <a:r>
              <a:rPr lang="ru-RU" sz="2900" dirty="0"/>
              <a:t>Огромную роль в судьбе компании BP сыграл известный политик, считавший нефть стратегически важным ресурсом, необходимым для сохранения экономической мощи Великобритании. Этот человек убедил Кабинет министров в том, что в целях обеспечения доступа к надежным запасам нефти при разумном уровне цен правительство должно стать владельцем или, во всяком случае, контролировать источники значительной части необходимой нефти. Назовите этого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115612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Уинстон Черчилль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84784"/>
            <a:ext cx="4968552" cy="5000165"/>
          </a:xfrm>
        </p:spPr>
      </p:pic>
    </p:spTree>
    <p:extLst>
      <p:ext uri="{BB962C8B-B14F-4D97-AF65-F5344CB8AC3E}">
        <p14:creationId xmlns:p14="http://schemas.microsoft.com/office/powerpoint/2010/main" val="382913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sz="4000" dirty="0"/>
              <a:t>Одним из самых </a:t>
            </a:r>
            <a:r>
              <a:rPr lang="ru-RU" sz="4000" dirty="0" err="1"/>
              <a:t>экологичных</a:t>
            </a:r>
            <a:r>
              <a:rPr lang="ru-RU" sz="4000" dirty="0"/>
              <a:t> автомобилей в мире являются детище </a:t>
            </a:r>
            <a:r>
              <a:rPr lang="ru-RU" sz="4000" dirty="0" err="1"/>
              <a:t>Toyota</a:t>
            </a:r>
            <a:r>
              <a:rPr lang="ru-RU" sz="4000" dirty="0"/>
              <a:t> —…. Он уступил место только </a:t>
            </a:r>
            <a:r>
              <a:rPr lang="ru-RU" sz="4000" dirty="0" err="1"/>
              <a:t>Honda</a:t>
            </a:r>
            <a:r>
              <a:rPr lang="ru-RU" sz="4000" dirty="0"/>
              <a:t> </a:t>
            </a:r>
            <a:r>
              <a:rPr lang="ru-RU" sz="4000" dirty="0" err="1"/>
              <a:t>Civic</a:t>
            </a:r>
            <a:r>
              <a:rPr lang="ru-RU" sz="4000" dirty="0"/>
              <a:t> </a:t>
            </a:r>
            <a:r>
              <a:rPr lang="ru-RU" sz="4000" dirty="0" err="1"/>
              <a:t>Hybrid</a:t>
            </a:r>
            <a:r>
              <a:rPr lang="ru-RU" sz="4000" dirty="0"/>
              <a:t>, опередив 348 других представителей мирового автопрома. Как называется марка этого автомобиля</a:t>
            </a:r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5034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6000" dirty="0"/>
              <a:t>Toyota Prius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6552728" cy="4914546"/>
          </a:xfrm>
        </p:spPr>
      </p:pic>
    </p:spTree>
    <p:extLst>
      <p:ext uri="{BB962C8B-B14F-4D97-AF65-F5344CB8AC3E}">
        <p14:creationId xmlns:p14="http://schemas.microsoft.com/office/powerpoint/2010/main" val="24678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Компания </a:t>
            </a:r>
            <a:r>
              <a:rPr lang="ru-RU" sz="2800" dirty="0" err="1"/>
              <a:t>Nike</a:t>
            </a:r>
            <a:r>
              <a:rPr lang="ru-RU" sz="2800" dirty="0"/>
              <a:t> появилась на свет благодаря сотрудничеству спортсмена Фила </a:t>
            </a:r>
            <a:r>
              <a:rPr lang="ru-RU" sz="2800" dirty="0" err="1"/>
              <a:t>Найта</a:t>
            </a:r>
            <a:r>
              <a:rPr lang="ru-RU" sz="2800" dirty="0"/>
              <a:t> и его наставника Билла </a:t>
            </a:r>
            <a:r>
              <a:rPr lang="ru-RU" sz="2800" dirty="0" err="1"/>
              <a:t>Боуэрмана</a:t>
            </a:r>
            <a:r>
              <a:rPr lang="ru-RU" sz="2800" dirty="0"/>
              <a:t>. </a:t>
            </a:r>
            <a:r>
              <a:rPr lang="ru-RU" sz="2800" dirty="0" err="1"/>
              <a:t>Джеффу</a:t>
            </a:r>
            <a:r>
              <a:rPr lang="ru-RU" sz="2800" dirty="0"/>
              <a:t> Джонсону, которому было поручено, в течение суток, придумать название для новой фирмы, приснилась богиня древнегреческая богиня Ника. Так и родилось название </a:t>
            </a:r>
            <a:r>
              <a:rPr lang="ru-RU" sz="2800" dirty="0" err="1"/>
              <a:t>Nike</a:t>
            </a:r>
            <a:r>
              <a:rPr lang="ru-RU" sz="2800" dirty="0"/>
              <a:t>. Первая инвестиция в свою фирму, которую сделал </a:t>
            </a:r>
            <a:r>
              <a:rPr lang="ru-RU" sz="2800" dirty="0" err="1"/>
              <a:t>Найт</a:t>
            </a:r>
            <a:r>
              <a:rPr lang="ru-RU" sz="2800" dirty="0"/>
              <a:t>, составляла … долларов. А первым прилавком Филу послужил багажник его машины.</a:t>
            </a:r>
          </a:p>
          <a:p>
            <a:r>
              <a:rPr lang="ru-RU" sz="2800" dirty="0"/>
              <a:t>Сколько составляла первая инвестиция в компанию?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60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500 долларов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655762"/>
            <a:ext cx="5715000" cy="4762500"/>
          </a:xfrm>
        </p:spPr>
      </p:pic>
    </p:spTree>
    <p:extLst>
      <p:ext uri="{BB962C8B-B14F-4D97-AF65-F5344CB8AC3E}">
        <p14:creationId xmlns:p14="http://schemas.microsoft.com/office/powerpoint/2010/main" val="348869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</a:t>
            </a:r>
            <a:r>
              <a:rPr lang="ru-RU" sz="4000" dirty="0"/>
              <a:t>балтийских, славянских, германских и других мифологиях, она считается посланницей     верховного бога, часто солнечного бога. Одна из ее распространенных функций-летать к солнцу и передавать богу просьбы людей. Назовите </a:t>
            </a:r>
            <a:r>
              <a:rPr lang="ru-RU" sz="4000" dirty="0" smtClean="0"/>
              <a:t>ее.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7449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Божья коровка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6984776" cy="4896544"/>
          </a:xfrm>
        </p:spPr>
      </p:pic>
    </p:spTree>
    <p:extLst>
      <p:ext uri="{BB962C8B-B14F-4D97-AF65-F5344CB8AC3E}">
        <p14:creationId xmlns:p14="http://schemas.microsoft.com/office/powerpoint/2010/main" val="416722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Впервые </a:t>
            </a:r>
            <a:r>
              <a:rPr lang="ru-RU" sz="3600" dirty="0"/>
              <a:t>к решению этой задачи приступили в 14 веке до нашей эры. Много позже царь Дарий не пожалел 120 тысяч человеческих жизней, стремясь решить эту проблему. Предпринимались и другие попытки. Но только в 1868 году это было наконец-то создано. Что было создано</a:t>
            </a:r>
            <a:r>
              <a:rPr lang="ru-RU" sz="3600" dirty="0" smtClean="0"/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92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Суэцкий канал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200800" cy="4536504"/>
          </a:xfrm>
        </p:spPr>
      </p:pic>
    </p:spTree>
    <p:extLst>
      <p:ext uri="{BB962C8B-B14F-4D97-AF65-F5344CB8AC3E}">
        <p14:creationId xmlns:p14="http://schemas.microsoft.com/office/powerpoint/2010/main" val="384803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6264696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Феликс </a:t>
            </a:r>
            <a:r>
              <a:rPr lang="ru-RU" sz="4000" dirty="0"/>
              <a:t>Кривин утверждал, что время похоже на нашу Землю. Этот факт он объяснял тем, что человек, отправляясь в будущее, рано или поздно оказывается в прошлом. По какому показателю согласно Кривину время похоже на </a:t>
            </a:r>
            <a:r>
              <a:rPr lang="ru-RU" sz="4000" dirty="0" smtClean="0"/>
              <a:t>Землю?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91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По форме</a:t>
            </a:r>
            <a:endParaRPr lang="ru-RU" sz="5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3960440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988840"/>
            <a:ext cx="3960440" cy="3960440"/>
          </a:xfrm>
        </p:spPr>
      </p:pic>
    </p:spTree>
    <p:extLst>
      <p:ext uri="{BB962C8B-B14F-4D97-AF65-F5344CB8AC3E}">
        <p14:creationId xmlns:p14="http://schemas.microsoft.com/office/powerpoint/2010/main" val="121898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408712"/>
          </a:xfrm>
        </p:spPr>
        <p:txBody>
          <a:bodyPr>
            <a:noAutofit/>
          </a:bodyPr>
          <a:lstStyle/>
          <a:p>
            <a:r>
              <a:rPr lang="ru-RU" sz="3000" dirty="0"/>
              <a:t>	С давних времен в каменоломнях и шахтах, а иногда просто на земной поверхности люди находили странные образования, напоминавшие то листья растений, то кости животных, то раковины моллюсков. Примерно в середине 18 века возникла так называемая </a:t>
            </a:r>
            <a:r>
              <a:rPr lang="ru-RU" sz="3000" dirty="0" err="1"/>
              <a:t>дилювиальная</a:t>
            </a:r>
            <a:r>
              <a:rPr lang="ru-RU" sz="3000" dirty="0"/>
              <a:t> теория, согласно которой все эти окаменелости рассматривались как останки погибших растений и животных. Напишите причину гибели </a:t>
            </a:r>
            <a:r>
              <a:rPr lang="ru-RU" sz="3000" dirty="0" smtClean="0"/>
              <a:t>животных.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57699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потоп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7560840" cy="4752528"/>
          </a:xfrm>
        </p:spPr>
      </p:pic>
    </p:spTree>
    <p:extLst>
      <p:ext uri="{BB962C8B-B14F-4D97-AF65-F5344CB8AC3E}">
        <p14:creationId xmlns:p14="http://schemas.microsoft.com/office/powerpoint/2010/main" val="30185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568</TotalTime>
  <Words>459</Words>
  <Application>Microsoft Office PowerPoint</Application>
  <PresentationFormat>Экран (4:3)</PresentationFormat>
  <Paragraphs>44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Эркер</vt:lpstr>
      <vt:lpstr>Фудзияма</vt:lpstr>
      <vt:lpstr>Презентация PowerPoint</vt:lpstr>
      <vt:lpstr>Презентация PowerPoint</vt:lpstr>
      <vt:lpstr>Презентация PowerPoint</vt:lpstr>
      <vt:lpstr>Суэцкий канал</vt:lpstr>
      <vt:lpstr>Презентация PowerPoint</vt:lpstr>
      <vt:lpstr>По форме</vt:lpstr>
      <vt:lpstr>Презентация PowerPoint</vt:lpstr>
      <vt:lpstr>потоп</vt:lpstr>
      <vt:lpstr>Презентация PowerPoint</vt:lpstr>
      <vt:lpstr>Они не имели крыши</vt:lpstr>
      <vt:lpstr>Презентация PowerPoint</vt:lpstr>
      <vt:lpstr>тротуар</vt:lpstr>
      <vt:lpstr>Презентация PowerPoint</vt:lpstr>
      <vt:lpstr>Дружба</vt:lpstr>
      <vt:lpstr>Презентация PowerPoint</vt:lpstr>
      <vt:lpstr>Луна</vt:lpstr>
      <vt:lpstr>Презентация PowerPoint</vt:lpstr>
      <vt:lpstr>Канарейка</vt:lpstr>
      <vt:lpstr>Презентация PowerPoint</vt:lpstr>
      <vt:lpstr>игрушечные</vt:lpstr>
      <vt:lpstr>Презентация PowerPoint</vt:lpstr>
      <vt:lpstr>Памятник клавиатуре</vt:lpstr>
      <vt:lpstr>Презентация PowerPoint</vt:lpstr>
      <vt:lpstr>AC/DC</vt:lpstr>
      <vt:lpstr>Презентация PowerPoint</vt:lpstr>
      <vt:lpstr>Биг Мак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Уинстон Черчилль</vt:lpstr>
      <vt:lpstr>Презентация PowerPoint</vt:lpstr>
      <vt:lpstr> Toyota Prius </vt:lpstr>
      <vt:lpstr>Презентация PowerPoint</vt:lpstr>
      <vt:lpstr>500 долларов</vt:lpstr>
      <vt:lpstr>Презентация PowerPoint</vt:lpstr>
      <vt:lpstr>Божья коровка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Фудзияма</dc:title>
  <dc:creator>Dell</dc:creator>
  <cp:lastModifiedBy>Dell</cp:lastModifiedBy>
  <cp:revision>7</cp:revision>
  <dcterms:created xsi:type="dcterms:W3CDTF">2013-06-19T18:53:29Z</dcterms:created>
  <dcterms:modified xsi:type="dcterms:W3CDTF">2015-04-12T10:39:41Z</dcterms:modified>
</cp:coreProperties>
</file>