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9" r:id="rId4"/>
    <p:sldId id="260" r:id="rId5"/>
    <p:sldId id="257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CC"/>
    <a:srgbClr val="FF3399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38" autoAdjust="0"/>
    <p:restoredTop sz="94660"/>
  </p:normalViewPr>
  <p:slideViewPr>
    <p:cSldViewPr>
      <p:cViewPr varScale="1">
        <p:scale>
          <a:sx n="45" d="100"/>
          <a:sy n="4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2E8D9E-AC6B-44B4-876F-2F4CBD6ACBBE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D24171-3474-4A52-B0A4-1D719BFB5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79" cy="4966488"/>
          </a:xfrm>
        </p:spPr>
        <p:txBody>
          <a:bodyPr/>
          <a:lstStyle/>
          <a:p>
            <a:pPr marL="228600" lvl="8" algn="ctr"/>
            <a:r>
              <a:rPr lang="ru-RU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Тус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чернин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чогаалчылары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9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14074" cy="1614947"/>
          </a:xfrm>
        </p:spPr>
        <p:txBody>
          <a:bodyPr>
            <a:noAutofit/>
          </a:bodyPr>
          <a:lstStyle/>
          <a:p>
            <a:pPr algn="just"/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В.С.Серен-оол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шулук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хевиринге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чаа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арганы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тып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улустун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узунунун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хемчээлинге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хамаарыштыр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бижээн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шулук</a:t>
            </a:r>
            <a:r>
              <a:rPr lang="ru-RU" sz="2800" b="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номунун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ады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чул</a:t>
            </a:r>
            <a: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br>
              <a:rPr lang="ru-RU" sz="2800" b="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4128" y="4596224"/>
            <a:ext cx="1474095" cy="214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585" y="4278516"/>
            <a:ext cx="1368152" cy="200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06753"/>
            <a:ext cx="1207799" cy="16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27755"/>
            <a:ext cx="1090228" cy="15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728" y="1988840"/>
            <a:ext cx="1251866" cy="176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93" y="1731579"/>
            <a:ext cx="1263996" cy="175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93" y="4278516"/>
            <a:ext cx="1522276" cy="232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97322"/>
            <a:ext cx="941319" cy="1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244" y="2189543"/>
            <a:ext cx="1357768" cy="188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9781"/>
            <a:ext cx="1038558" cy="129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42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064896" cy="56166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4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Дириг</a:t>
            </a:r>
            <a:r>
              <a:rPr lang="ru-RU" sz="4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амытаннар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дузазы</a:t>
            </a:r>
            <a:r>
              <a:rPr lang="ru-RU" sz="4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</a:p>
          <a:p>
            <a:pPr algn="ctr"/>
            <a:r>
              <a:rPr lang="ru-RU" sz="4400" u="sng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шугумчулекчи</a:t>
            </a:r>
            <a:r>
              <a:rPr lang="ru-RU" sz="4400" u="sng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u="sng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u="sng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сойгалакчы</a:t>
            </a:r>
            <a:r>
              <a:rPr lang="ru-RU" sz="4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чогаалдарны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бижип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чораан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бистин</a:t>
            </a:r>
            <a:r>
              <a:rPr lang="ru-RU" sz="4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тус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чернин</a:t>
            </a:r>
            <a:r>
              <a:rPr lang="ru-RU" sz="4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чогаалчызы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кымыл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9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92888" cy="464169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ССРЭ  </a:t>
            </a:r>
            <a:r>
              <a:rPr lang="ru-RU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уезинде-ле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бистин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Тыванын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чогаалчыларынын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аразындан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чангыс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-ла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чогаалчынын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ады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УСЭ-да </a:t>
            </a:r>
            <a:endParaRPr lang="ru-RU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кирген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чогаалчы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кымыл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чуу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чогаалы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ындыг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алдар-атка</a:t>
            </a:r>
            <a:r>
              <a:rPr lang="ru-RU" sz="32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четкенил</a:t>
            </a:r>
            <a:r>
              <a:rPr lang="ru-RU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00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7766248" cy="86409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В.С.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Серен-</a:t>
            </a:r>
            <a:r>
              <a:rPr lang="ru-RU" sz="2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оолдун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очулдурган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чогаалдары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848872" cy="518457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Француз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Ж.-Б.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Мольернин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япон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Тикамацунун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азербайджан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Гаджибековтун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моол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Мягмарнын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хакас В.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Шулбаеванын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болгаш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оскелернин-даа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шиилерин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база Ч.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Айтматовтун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Хунну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дурту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чус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чылдан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ажыг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романын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шиижидип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очулдурган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Софоклдын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Пушкиннин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Лермонтовтун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Блоктун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Есениннин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Симоновтун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Маршактын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Ю.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Кузнецовтун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Улзытуевтин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Гоголевтин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Бямбын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Ринченнин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Могилевскаянын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болгаш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оскелернин-даа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шул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ктерин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шул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глелдерин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очулдурган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560841" cy="597666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С.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Серен-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оолдун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бижээн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шиилери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Оруктар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оруктар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…» 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Сооскеннер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чечектелип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Иелер</a:t>
            </a:r>
            <a:r>
              <a:rPr lang="ru-RU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шииткели</a:t>
            </a:r>
            <a:r>
              <a:rPr lang="ru-RU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Дойлаашкын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Энесай-Мерген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Дарыймаа</a:t>
            </a:r>
            <a:r>
              <a:rPr lang="ru-RU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уш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душтукта</a:t>
            </a:r>
            <a:r>
              <a:rPr lang="ru-RU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улештиг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келин</a:t>
            </a:r>
            <a:r>
              <a:rPr lang="ru-RU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Кудер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анчы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Хооннер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новелладан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Чааскаан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Монолог-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«Караш-Хам». </a:t>
            </a:r>
            <a:b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Азас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чечээ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Алантос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Сагыызынныг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чанчык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9984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</TotalTime>
  <Words>82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Оюн  «Тус чернин чогаалчылары» </vt:lpstr>
      <vt:lpstr>1.   В.С.Серен-оол шулук хевиринге чаа арганы тып, тыва улустун узунунун хемчээлинге хамаарыштыр бижээн шулук номунун ады чул ?  </vt:lpstr>
      <vt:lpstr>Слайд 3</vt:lpstr>
      <vt:lpstr>Слайд 4</vt:lpstr>
      <vt:lpstr>В.С. Серен-оолдун  очулдурган чогаалдары:  </vt:lpstr>
      <vt:lpstr> В. С. Серен-оолдун бижээн шиилери    «Оруктар, оруктар…»  «Сооскеннер чечектелип турда».  «Иелер шииткели».  «Дойлаашкын». «Энесай-Мерген».  «Дарыймаа азы уш душтукта улештиг келин». «Кудер анчы».  «Хооннер». уш новелладан шии.  «Чааскаан». Монолог-шии.  «Караш-Хам».  «Азас чечээ Алантос».  «Сагыызынныг чанчык».   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С. Серен-оолдуё бижээн шиилери    «Оруктар, оруктар…»  «С==скеннер чечектелип турда».  «Иелер шииткели».  «Дойлаашкын». «Энесай-Мерген».  «Дарыймаа азы \ш душтукта \лештиг келин». «К\дер аёчы».  «Х==ннер». /ш новелладан шии.  «Чааскаан». Монолог-шии.  «Караш-Хам».  «Азас чечээ Алаётос».  «Сагыызынныг чаёчык».</dc:title>
  <dc:creator>Долаана</dc:creator>
  <cp:lastModifiedBy>Позитроника</cp:lastModifiedBy>
  <cp:revision>14</cp:revision>
  <dcterms:created xsi:type="dcterms:W3CDTF">2012-04-22T03:46:01Z</dcterms:created>
  <dcterms:modified xsi:type="dcterms:W3CDTF">2015-04-12T19:19:57Z</dcterms:modified>
</cp:coreProperties>
</file>