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5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1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7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2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4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4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04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50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4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3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26CA86-CA3F-43ED-B986-DAFB7DC8D50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792F26-AC6A-4C6E-B8B9-745EAB0AC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pros-online.ru/sites/default/files/testi/test_doktorskoy_kolbasy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dnadzor.info/news/news_53.html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pros-online.ru/razbor-sluchaev/statistika-zayavok-postupivshih-v-sprospotrebnadzor" TargetMode="External"/><Relationship Id="rId2" Type="http://schemas.openxmlformats.org/officeDocument/2006/relationships/hyperlink" Target="http://www.ripi-tes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Разбор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случаев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Статистика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заявок, поступивших в «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СПРОСпотребнадзор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85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739" y="1803841"/>
            <a:ext cx="108495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	В случае неправильного технического заключения сервисный центр производит бесплатный ремонт аппарата и возвращает деньги, потраченные на экспертизу. </a:t>
            </a:r>
          </a:p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Комментарий юриста: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случае неправильного заключения сервисный центр обязан возместить убытки продавцу или изготовителю, который УЖЕ удовлетворил требования потребителя.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Отчаявшись добиться правды, А. обратилась с заявкой в Информационную систему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СПРОСпотребнадзор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» с просьбой разобраться в этом деле. Ведь ей продали товар ненадлежащего качества, который не соответствует заявленным свойствам. К тому же смартфон не сертифицирован, хотя такая техника обязательно должна проходить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серти-фикацию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Каковы же шансы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потребительницы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восстановить справедливость?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9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076" y="1064908"/>
            <a:ext cx="95446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Комментарий юриста: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Необходимо направить письменную претензию продавцу. В этом случае он будет лишен возможности заявить о том, что он был готов удовлетворить все требования добровольно, но ему не дали такой возможности.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После этого можно обращаться в суд. В соответствии со ст. 4 Закона РФ «О защите прав потребителей» качество товара должно соответствовать условиям договора. Условиями договора предусмотрено, что телефон влагостойкий, а на деле получается, что это не так. Значит, у потребителя есть основания для применения ст. 18 Закона «О защите прав потребителей» (последствия продажи товара с недостатками).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Если установлено, что телефон не сертифицирован, то потребитель вправе требовать расторжения договора в связи с тем, что нарушены обязательные требования к товару (п.5 ст.4 Закона «О защите прав потребителей»).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Можно также обратиться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Роспотребнадзор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 жалобой на то, что продаются несертифицированные телефоны. Будет проведена проверка и ИП будет привлечен к административной ответственности.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Катастрофа на колбасном рынке</a:t>
            </a:r>
          </a:p>
        </p:txBody>
      </p:sp>
      <p:pic>
        <p:nvPicPr>
          <p:cNvPr id="4" name="Объект 3" descr="http://spros-online.ru/sites/default/files/styles/width_330/public/testi/test_doktorskoy_kolbasy.jpg?itok=WsUvcVpF">
            <a:hlinkClick r:id="rId2" tooltip="&quot;Катастрофа на колбасном рынке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5" y="2551720"/>
            <a:ext cx="26670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98705" y="2629901"/>
            <a:ext cx="70720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"Докторская" колбаса была создана в СССР в 1936 году в целях восстановления людей с ослабленным здоровьем, в ее состав входили только натуральные ингредиенты: мясо, яйцо и молоко. К своему 80-летнему юбилею в 2016 году "Докторская" подходит с новым содержанием, это уже не диетический продукт с пониженным содержанием жиров, а фальсификат, упакованный под узнаваемый бренд. Недобросовестные производители добавляют в "Докторскую" неразрешенные ингредиенты (животный белок, соевый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изолят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соевый концентрат,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каррагинан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камедь и крахмал). Причем делают это стабильно из года в год.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7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тистика фальсификации. Колбаса Докторская. Красноярс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62" y="1553056"/>
            <a:ext cx="3246634" cy="3018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65779" y="107437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29 января 2015 года Красноярский ЦСМ (www.krascsm.ru) проверил качество "Докторской" колбасы. Результаты следующие: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•	Ни один образец не соответствует по органолептическим свойствам.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•	Доля фальсифицированной продукции - 92% (12 образцов из 13 проверенных) - эти образцы не соответствуют заявленному наименованию "колбаса "Докторская" категории А", таким образом нарушены требования технического регламента ТР ТС 022/2011 "Пищевая продукция в части ее маркировки" (недостоверная информация о продукте).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•	Нарушения маркировки в части нанесения на упаковку обязательной информации - 38% (5 образцов из 13).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Проверка колбасы проводится Красноярским ЦСМ уже четвертый раз с 2006 года. И, как видно на диаграмме, ситуация с фальсификацией не исправляется.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5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9343" y="2285112"/>
            <a:ext cx="9065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11 из 13 предприятий, продукция которых проверялась, все эти годы попадают в список нарушителей (продукция не соответствует по органолептическим и физико-химическим показателям, гистологическому составу сырья). Интересно было бы узнать какие меры принимаются Красноярским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Роспотребнадзором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по выявленным фактам.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Ссылка на источник: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http://www.prodnadzor.info/news/news_53.html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\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057" y="111506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Статистика фальсификации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заключение приведем данные из аналитического отчета РИПИ за 2014 год о фальсификации мясных продуктов. Данные приведены по РИПИ и еще двум организациям, которые занимаются мониторингом безопасности и качества продуктов питания на потребительском рынке: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•	Санкт-Петербургская общественная организация потребителей «Общественный контроль» (www.spbkontrol.ru)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•	ФБУ «Государственный региональный центр стандартизации, метрологии и испытаний в Красноярском крае» (Красноярский ЦСМ)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 диаграмме ниже хорошо видно, что доля фальсифицированной говяжьей тушенки составляет 40-44%, пельменей - 83-90%, сосисок - 73-82%.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57" y="1583211"/>
            <a:ext cx="459068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574" y="1443841"/>
            <a:ext cx="97090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Вся фальсифицированная продукция произведена отечественными производителями. Достаточно благополучные результаты проверок вареной колбасы в Санкт-Петербурге (из 10 образцов только 1 признан фальсификатом) скорее всего являются следствием многолетних проверок. По словам Дмитрия Позднякова, исполнительного директора Северо-Западной Мясной Ассоциации: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"Мясокомбинаты стали более ответственно подходить к выбору сырья для своей продукции. То, что в исследованных образцах сосисок отсутствуют «дешевые» заменители мяса в виде гидролизованной шкурки или хрящевой ткани, показывает, что производители действительно начинают дорожить своим именем и бороться за покупателя".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0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ИСПОЛЬЗОВАНЫ МАТЕРИАЛЫ С </a:t>
            </a:r>
            <a:r>
              <a:rPr lang="ru-RU" dirty="0" smtClean="0"/>
              <a:t>САЙТОВ:</a:t>
            </a:r>
          </a:p>
          <a:p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>
                <a:hlinkClick r:id="rId2"/>
              </a:rPr>
              <a:t>http://www.ripi-test.ru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spros-online.ru/razbor-sluchaev/statistika-zayavok-postupivshih-v-sprospotrebnadzor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22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950" y="1115697"/>
            <a:ext cx="9601196" cy="78502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Ошибки потребителя</a:t>
            </a:r>
            <a:br>
              <a:rPr lang="ru-RU" b="1" i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33" y="2137023"/>
            <a:ext cx="9601196" cy="39350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важно знать, приобретая стиральную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машинку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Жительница города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приобрела стиральную машинку LG F80B8DM. Забирала ее домой самостоятельно. Уже дома обнаружилось, что машинка неисправна: боковая стенка выгнута, а ящик для загрузки стирального порошка не открывается. Возврат или обмен продавец произвести отказался.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 сожалению, при покупке покупательница допустила одну серьезную ошибку: она не осмотрела тщательно товар, прежде чем забрать его со склада и подписать документы о покупке.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этом случае только независимая экспертиза может установить, когда возникло повреждение (выгнутость боковой стенки). Если, например, причина - длительное воздействие тяжелых предметов, тогда можно предъявить претензии к магазину. Но если выяснится, что повреждения - механический дефект, вина ляжет на транспортировку, а здесь магазин будет уже ни при чем. В этом случае заявительница рискует потратить впустую деньги за независимую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экспертизву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После недолгих размышлений пришлось жительнице города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купить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еще одну новую стиральную машинку.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Вывод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из этой истории таков: если вы приняли решение сами транспортировать и подключать стиральную машинку, тщательно осмотрите ее перед покупкой. Если стиральную машинку будет транспортировать и подключать продавец, вам будет проще заменить машинку, если вдруг выяснится, что она имеет какие-либо повреждения (возникшие как по вине производителя, так и в процессе транспортировки).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1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00631"/>
            <a:ext cx="9601196" cy="89803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Не казан, а наказание</a:t>
            </a:r>
            <a:br>
              <a:rPr lang="ru-RU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i="1" dirty="0">
                <a:solidFill>
                  <a:schemeClr val="accent3">
                    <a:lumMod val="75000"/>
                  </a:schemeClr>
                </a:solidFill>
              </a:rPr>
              <a:t>Казан </a:t>
            </a:r>
            <a:r>
              <a:rPr lang="ru-RU" sz="2200" b="1" i="1" dirty="0" err="1">
                <a:solidFill>
                  <a:schemeClr val="accent3">
                    <a:lumMod val="75000"/>
                  </a:schemeClr>
                </a:solidFill>
              </a:rPr>
              <a:t>Kaiserhoff</a:t>
            </a:r>
            <a:r>
              <a:rPr lang="ru-RU" sz="2200" b="1" i="1" dirty="0">
                <a:solidFill>
                  <a:schemeClr val="accent3">
                    <a:lumMod val="75000"/>
                  </a:schemeClr>
                </a:solidFill>
              </a:rPr>
              <a:t> (модель KH1879)</a:t>
            </a:r>
            <a:br>
              <a:rPr lang="ru-RU" sz="2200" b="1" i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Желая разнообразить домашнее меню и порадовать своих близких новыми вкусными блюдами, Екатерина, жительница г. Железногорска Красноярского края, купила казан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Kaiserhoff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(модель KH1879). Судя по документам, он произведен в Китае фирмой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World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Wide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Corp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 поставляется на российский рынок компаниями ООО «РД-ТРАСТ» и ООО «УЮТ».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Увы, радость от покупки была недолгой: буквально на третий раз антипригарное покрытие казана стало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отшелушиваться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 попадать в пищу, а после мытья на стенках появилась ржавчина.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Разумеется, пользоваться такой посудой было невозможно, и Екатерина обратилась в Информационную систему «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СПРОСпотребнадзор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» с просьбой дать заключение о качестве товара.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Сотрудники Российского института потребительских испытаний запросили у продавца копии деклараций о соответствии на эту продукцию и провели их независимую экспертизу. Как выяснилось, орган по сертификации ООО «ЭТАЛОН-ТЕСТ» допустил грубые нарушения при оформлении деклараций.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24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6595" y="755472"/>
            <a:ext cx="10181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Оказалось, что качество товара не подтверждено санитарно-эпидемиологическим заключением или гигиеническим сертификатом.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Лабораторные испытания на соответствие требованиям нормативных документов не были проведены в достаточном объеме, который бы позволил подтвердить безопасность казана.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 этом декларация о соответствии, согласно приведенным данным, принята на основании протокола испытаний, проведенных после даты окончания действия декларации.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Словом, качество задекларированной продукции нельзя назвать подтвержденным, а это является нарушением Федерального закона №184-ФЗ от 27 декабря 2002 г. «О техническом регулировании».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482" y="3206061"/>
            <a:ext cx="105823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Комментарий юриста: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– В данном случае мы имеем дело с товаром, не соответствующим обязательным требованиям. В такой ситуации у потребителя есть право требовать возврата уплаченных денег, поскольку устранить недостаток такого товара вряд ли возможно. Кроме того, потребитель может настаивать на возмещении затрат, возникших в связи с приобретением товара с недостатками (расходы на экспертизу, на оплату услуг юриста и т.д.), а также требовать компенсации морального вреда.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Что касается государственных органов, то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Роспотребнадзор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и Федеральная служба по техническому регулированию должны изъять данный товар из продажи (отзыв с рынка) и привлечь изготовителя к ответственности за недостоверное декларирование.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4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837" y="1571947"/>
            <a:ext cx="9601196" cy="52398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«Непромокаемый» смартфон дождя боится</a:t>
            </a:r>
            <a:br>
              <a:rPr lang="ru-RU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  <a:t>Смартфон </a:t>
            </a:r>
            <a:r>
              <a:rPr lang="en-US" sz="1800" b="1" i="1" dirty="0">
                <a:solidFill>
                  <a:schemeClr val="accent3">
                    <a:lumMod val="75000"/>
                  </a:schemeClr>
                </a:solidFill>
              </a:rPr>
              <a:t>Sony </a:t>
            </a:r>
            <a:r>
              <a:rPr lang="en-US" sz="1800" b="1" i="1" dirty="0" err="1">
                <a:solidFill>
                  <a:schemeClr val="accent3">
                    <a:lumMod val="75000"/>
                  </a:schemeClr>
                </a:solidFill>
              </a:rPr>
              <a:t>Xperia</a:t>
            </a:r>
            <a:r>
              <a:rPr lang="en-US" sz="1800" b="1" i="1" dirty="0">
                <a:solidFill>
                  <a:schemeClr val="accent3">
                    <a:lumMod val="75000"/>
                  </a:schemeClr>
                </a:solidFill>
              </a:rPr>
              <a:t> Z (C 6603)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i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Каких только смартфонов сейчас нет! Выбирая себе новый телефон, москвичка А. купила на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рынке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столицы водостойкую модель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Sony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Xperia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Z (C 6603). Однако не прошло и двух месяцев, как новенький гаджет вышел из строя, немного «промокнув» под дождем.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Между прочим, аппарат стоил отнюдь недешево – почти 18 тыс. рублей, поэтому его владелица сильно расстроилась. Пришлось сдавать смартфон в ремонт. В гарантийном талоне, выданном продавцом, было указано некое ООО «ПС Центр». А вот гарантийного талона от официального представительства компании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SonyMobile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в Российской Федерации в коробке почему-то не было.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2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артфон Sony Xperia Z (C 6603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9" y="1392066"/>
            <a:ext cx="3475771" cy="38477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99398" y="1392066"/>
            <a:ext cx="6619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Потребительница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объяснила сотруднику сервисного центра, что в смартфон попала влага. Об этом, кстати, свидетельствовало изменение цвета специального индикатора, который можно было увидеть, не разбирая телефон.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Спустя пару недель заявительница позвонила в ООО «ПС Центр», чтобы узнать, как продвигается ремонт. Ей сообщили, что влага вызвала в аппарате короткое замыкание, из строя вышла плата, которую придется менять. А стоит она, между прочим, 7 тыс. рублей. То есть влагостойкий телефон сломался после того, как в него попала вода! Как это может быть?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4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7416" y="1193939"/>
            <a:ext cx="9935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Чтобы разобраться в ситуации, заявительница через интернет-приемную обратилась в официальное представительство компании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SonyMobile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и попросила предоставить ей сертификат соответствия на смартфон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Sony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Xperia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Z (C 6603). На основании IMIE-номера аппарата сотрудник компании сообщил, что телефон действительно является официальным продуктом фирмы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SonyMobile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но сертифицирован для рынка Гонконга и был неофициально ввезен на территорию России. На этом, однако, сюрпризы не закончились. Оказалось, что сервисный центр, куда заявительница сдала смартфон в починку, не входит в число российских авторизованных сервисных центров, рекомендованных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SonyMobile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 зная, как поступить, А. забрала телефон из ремонта. Вместе с ним сотрудники ООО «ПС Центр» вернули ей гарантийный талон, на котором почему-то не были проставлены даты приемки и выдачи аппарата. Также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потребительнице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выдали техническое заключение, где говорилось: «При внутреннем осмотре обнаружено попадание влаги, что привело к окислению контактных групп и к короткому замыканию системных плат. В гарантийном обслуживании отказано в связи с нарушением условий эксплуатации, а именно – попадание влаги».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061" y="1028343"/>
            <a:ext cx="103974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После этого А. отдала многострадальный смартфон в АНО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Центрэкспертиза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», чтобы выяснить, почему все-таки влага попала внутрь аппарата. В экспертном заключении было сказано: «Признаков нарушения правил эксплуатации не обнаружено, это указывает на то, что неисправность возникла при проявлении скрытого производственного дефекта». То есть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потребительница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не виновата в том, что телефон «промок»!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Получив такое обнадеживающее заключение, подтверждающее ее правоту, А. обратилась к продавцу с заявлением о расторжении договора купли-продажи и требованием вернуть ей стоимость телефона и расходы на проведение экспертизы. Однако продавец отказался выполнить просьбу заявительницы, мотивировав это следующими причинами: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1.	Он (продавец) несет ответственность за проданный товар только в течение двух недель с момента продажи.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9061" y="4226121"/>
            <a:ext cx="8815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Комментарий юриста: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Продавец лукавит. Он несет ответственность за товар в течение гарантийного срока, установленного изготовителем товара.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8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851" y="1134811"/>
            <a:ext cx="103460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Все претензии по техническому заключению необходимо предъявлять в сервисный центр, составивший это заключение.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Комментарий юриста: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 снова лукавство. Сервисный центр исполняет свои функции на основании договора либо с продавцом, либо с изготовителем. Поэтому все проблемы, возникшие у продавца (изготовителя) из-за некачественного заключения сервисного центра, должны решаться ими между собой без участия потребителя.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2481" y="3507736"/>
            <a:ext cx="10438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Сотрудники сервисного центра свяжутся с сотрудниками центра экспертизы для уточнения правильности результатов.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Комментарий юриста: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Сотрудники центра экспертизы не обязаны ни с кем согласовывать свои результаты. При возникновении спора о причинах недостатков дело передается в суд и проводится судебная экспертиза.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2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1694</Words>
  <Application>Microsoft Office PowerPoint</Application>
  <PresentationFormat>Широкоэкранный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Разбор случаев Статистика заявок, поступивших в «СПРОСпотребнадзор»</vt:lpstr>
      <vt:lpstr>Ошибки потребителя </vt:lpstr>
      <vt:lpstr>Не казан, а наказание Казан Kaiserhoff (модель KH1879) </vt:lpstr>
      <vt:lpstr>Презентация PowerPoint</vt:lpstr>
      <vt:lpstr>«Непромокаемый» смартфон дождя боится Смартфон Sony Xperia Z (C 6603)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Катастрофа на колбасном рынке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О</cp:lastModifiedBy>
  <cp:revision>4</cp:revision>
  <dcterms:created xsi:type="dcterms:W3CDTF">2015-04-13T14:08:11Z</dcterms:created>
  <dcterms:modified xsi:type="dcterms:W3CDTF">2015-04-13T14:35:12Z</dcterms:modified>
</cp:coreProperties>
</file>