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8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26T14:43:14.046" idx="1">
    <p:pos x="10" y="10"/>
    <p:text/>
  </p:cm>
  <p:cm authorId="0" dt="2014-01-26T14:43:16.765" idx="2">
    <p:pos x="146" y="146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A2AF5-DFC7-4170-9D7C-73711276170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BD1F85F-BC3E-46FC-8BDA-877F6E0FD5B0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rPr>
            <a:t>ЛИЧНОСТНЫХ МЕХАНИЗМОВ</a:t>
          </a:r>
          <a:endParaRPr lang="ru-RU" sz="2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Comic Sans MS" pitchFamily="66" charset="0"/>
          </a:endParaRPr>
        </a:p>
      </dgm:t>
    </dgm:pt>
    <dgm:pt modelId="{BE1FA95A-FBEB-4271-94A4-CF34FBA6FFE2}" type="parTrans" cxnId="{9E2C2C39-2613-4042-8EF4-34074033CC17}">
      <dgm:prSet/>
      <dgm:spPr/>
      <dgm:t>
        <a:bodyPr/>
        <a:lstStyle/>
        <a:p>
          <a:endParaRPr lang="ru-RU"/>
        </a:p>
      </dgm:t>
    </dgm:pt>
    <dgm:pt modelId="{72C066D9-6950-4CEB-8EB2-012E90EFCA53}" type="sibTrans" cxnId="{9E2C2C39-2613-4042-8EF4-34074033CC17}">
      <dgm:prSet/>
      <dgm:spPr/>
      <dgm:t>
        <a:bodyPr/>
        <a:lstStyle/>
        <a:p>
          <a:endParaRPr lang="ru-RU"/>
        </a:p>
      </dgm:t>
    </dgm:pt>
    <dgm:pt modelId="{9ACF0CAE-C074-49A4-941A-4FDAB248BBBC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Comic Sans MS" pitchFamily="66" charset="0"/>
            </a:rPr>
            <a:t>  </a:t>
          </a:r>
          <a:r>
            <a: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rPr>
            <a:t>ЭМОЦИОНАЛЬНОЙ И МОТИВАЦИОННОЙ СФЕРЫ</a:t>
          </a:r>
          <a:endParaRPr lang="ru-RU" sz="2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Comic Sans MS" pitchFamily="66" charset="0"/>
          </a:endParaRPr>
        </a:p>
      </dgm:t>
    </dgm:pt>
    <dgm:pt modelId="{19E9914C-0507-4088-A7D6-EFD567C3B631}" type="parTrans" cxnId="{BBFA029B-5B08-422F-BCFE-4675DBFD9849}">
      <dgm:prSet/>
      <dgm:spPr/>
      <dgm:t>
        <a:bodyPr/>
        <a:lstStyle/>
        <a:p>
          <a:endParaRPr lang="ru-RU"/>
        </a:p>
      </dgm:t>
    </dgm:pt>
    <dgm:pt modelId="{40FB26DB-183A-4FB7-98FD-864D707C1557}" type="sibTrans" cxnId="{BBFA029B-5B08-422F-BCFE-4675DBFD9849}">
      <dgm:prSet/>
      <dgm:spPr/>
      <dgm:t>
        <a:bodyPr/>
        <a:lstStyle/>
        <a:p>
          <a:endParaRPr lang="ru-RU"/>
        </a:p>
      </dgm:t>
    </dgm:pt>
    <dgm:pt modelId="{024D56F6-0B5A-41A8-AE3E-CBEE6AF05673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rPr>
            <a:t>САМОСОЗНАНИЯ</a:t>
          </a:r>
          <a:endParaRPr lang="ru-RU" sz="3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Comic Sans MS" pitchFamily="66" charset="0"/>
          </a:endParaRPr>
        </a:p>
      </dgm:t>
    </dgm:pt>
    <dgm:pt modelId="{76177BBE-F57A-457F-9EAD-BF9D05924659}" type="parTrans" cxnId="{4F7F7214-1C21-4464-B006-6F577950A7F5}">
      <dgm:prSet/>
      <dgm:spPr/>
      <dgm:t>
        <a:bodyPr/>
        <a:lstStyle/>
        <a:p>
          <a:endParaRPr lang="ru-RU"/>
        </a:p>
      </dgm:t>
    </dgm:pt>
    <dgm:pt modelId="{7D7FC4DC-D0A5-4170-99A8-D03E5EF5197A}" type="sibTrans" cxnId="{4F7F7214-1C21-4464-B006-6F577950A7F5}">
      <dgm:prSet/>
      <dgm:spPr/>
      <dgm:t>
        <a:bodyPr/>
        <a:lstStyle/>
        <a:p>
          <a:endParaRPr lang="ru-RU"/>
        </a:p>
      </dgm:t>
    </dgm:pt>
    <dgm:pt modelId="{62298E6F-B7A2-437E-8A1E-68225498BDB8}" type="pres">
      <dgm:prSet presAssocID="{5ADA2AF5-DFC7-4170-9D7C-73711276170C}" presName="compositeShape" presStyleCnt="0">
        <dgm:presLayoutVars>
          <dgm:dir/>
          <dgm:resizeHandles/>
        </dgm:presLayoutVars>
      </dgm:prSet>
      <dgm:spPr/>
    </dgm:pt>
    <dgm:pt modelId="{8F8FE783-3892-41B4-B9A7-0A5740F81CCC}" type="pres">
      <dgm:prSet presAssocID="{5ADA2AF5-DFC7-4170-9D7C-73711276170C}" presName="pyramid" presStyleLbl="node1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44A574CC-1DBE-4181-9FF9-BA8946156EE5}" type="pres">
      <dgm:prSet presAssocID="{5ADA2AF5-DFC7-4170-9D7C-73711276170C}" presName="theList" presStyleCnt="0"/>
      <dgm:spPr/>
    </dgm:pt>
    <dgm:pt modelId="{F97F6929-CE3E-4CA4-B120-4D5B16F0D401}" type="pres">
      <dgm:prSet presAssocID="{CBD1F85F-BC3E-46FC-8BDA-877F6E0FD5B0}" presName="aNode" presStyleLbl="fgAcc1" presStyleIdx="0" presStyleCnt="3" custScaleX="120818" custScaleY="32831" custLinFactY="29192" custLinFactNeighborX="-2279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B5057-255A-4CCF-963F-AA22883515A6}" type="pres">
      <dgm:prSet presAssocID="{CBD1F85F-BC3E-46FC-8BDA-877F6E0FD5B0}" presName="aSpace" presStyleCnt="0"/>
      <dgm:spPr/>
    </dgm:pt>
    <dgm:pt modelId="{1A8ACEC1-DBB6-4AF8-9A2D-EE0BB70D0580}" type="pres">
      <dgm:prSet presAssocID="{9ACF0CAE-C074-49A4-941A-4FDAB248BBBC}" presName="aNode" presStyleLbl="fgAcc1" presStyleIdx="1" presStyleCnt="3" custScaleX="122990" custScaleY="46959" custLinFactY="22098" custLinFactNeighborX="-394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33E11-5569-4A2B-BE9D-A0784A59BF37}" type="pres">
      <dgm:prSet presAssocID="{9ACF0CAE-C074-49A4-941A-4FDAB248BBBC}" presName="aSpace" presStyleCnt="0"/>
      <dgm:spPr/>
    </dgm:pt>
    <dgm:pt modelId="{70B4F446-93E0-464B-B4D5-54DF1A7FC7E5}" type="pres">
      <dgm:prSet presAssocID="{024D56F6-0B5A-41A8-AE3E-CBEE6AF05673}" presName="aNode" presStyleLbl="fgAcc1" presStyleIdx="2" presStyleCnt="3" custScaleX="118690" custScaleY="40985" custLinFactY="12570" custLinFactNeighborX="-60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6298C-B3C8-49F9-A571-DAA8C3153F99}" type="pres">
      <dgm:prSet presAssocID="{024D56F6-0B5A-41A8-AE3E-CBEE6AF05673}" presName="aSpace" presStyleCnt="0"/>
      <dgm:spPr/>
    </dgm:pt>
  </dgm:ptLst>
  <dgm:cxnLst>
    <dgm:cxn modelId="{4F7F7214-1C21-4464-B006-6F577950A7F5}" srcId="{5ADA2AF5-DFC7-4170-9D7C-73711276170C}" destId="{024D56F6-0B5A-41A8-AE3E-CBEE6AF05673}" srcOrd="2" destOrd="0" parTransId="{76177BBE-F57A-457F-9EAD-BF9D05924659}" sibTransId="{7D7FC4DC-D0A5-4170-99A8-D03E5EF5197A}"/>
    <dgm:cxn modelId="{BBFA029B-5B08-422F-BCFE-4675DBFD9849}" srcId="{5ADA2AF5-DFC7-4170-9D7C-73711276170C}" destId="{9ACF0CAE-C074-49A4-941A-4FDAB248BBBC}" srcOrd="1" destOrd="0" parTransId="{19E9914C-0507-4088-A7D6-EFD567C3B631}" sibTransId="{40FB26DB-183A-4FB7-98FD-864D707C1557}"/>
    <dgm:cxn modelId="{183BB791-DC06-47B8-A35C-9EBB69AC668B}" type="presOf" srcId="{5ADA2AF5-DFC7-4170-9D7C-73711276170C}" destId="{62298E6F-B7A2-437E-8A1E-68225498BDB8}" srcOrd="0" destOrd="0" presId="urn:microsoft.com/office/officeart/2005/8/layout/pyramid2"/>
    <dgm:cxn modelId="{9E29C941-49D6-4342-AE02-1B4CEBD50D66}" type="presOf" srcId="{9ACF0CAE-C074-49A4-941A-4FDAB248BBBC}" destId="{1A8ACEC1-DBB6-4AF8-9A2D-EE0BB70D0580}" srcOrd="0" destOrd="0" presId="urn:microsoft.com/office/officeart/2005/8/layout/pyramid2"/>
    <dgm:cxn modelId="{4DD6820E-CB82-4C66-92F8-6043DE8B49CB}" type="presOf" srcId="{CBD1F85F-BC3E-46FC-8BDA-877F6E0FD5B0}" destId="{F97F6929-CE3E-4CA4-B120-4D5B16F0D401}" srcOrd="0" destOrd="0" presId="urn:microsoft.com/office/officeart/2005/8/layout/pyramid2"/>
    <dgm:cxn modelId="{46B69AD9-0406-449C-8ED8-B68B74271593}" type="presOf" srcId="{024D56F6-0B5A-41A8-AE3E-CBEE6AF05673}" destId="{70B4F446-93E0-464B-B4D5-54DF1A7FC7E5}" srcOrd="0" destOrd="0" presId="urn:microsoft.com/office/officeart/2005/8/layout/pyramid2"/>
    <dgm:cxn modelId="{9E2C2C39-2613-4042-8EF4-34074033CC17}" srcId="{5ADA2AF5-DFC7-4170-9D7C-73711276170C}" destId="{CBD1F85F-BC3E-46FC-8BDA-877F6E0FD5B0}" srcOrd="0" destOrd="0" parTransId="{BE1FA95A-FBEB-4271-94A4-CF34FBA6FFE2}" sibTransId="{72C066D9-6950-4CEB-8EB2-012E90EFCA53}"/>
    <dgm:cxn modelId="{0CBCF5F3-F8D0-4194-8B8A-871F651995F5}" type="presParOf" srcId="{62298E6F-B7A2-437E-8A1E-68225498BDB8}" destId="{8F8FE783-3892-41B4-B9A7-0A5740F81CCC}" srcOrd="0" destOrd="0" presId="urn:microsoft.com/office/officeart/2005/8/layout/pyramid2"/>
    <dgm:cxn modelId="{D2EC9EB0-5084-4F54-9BDB-9F3F51F969F5}" type="presParOf" srcId="{62298E6F-B7A2-437E-8A1E-68225498BDB8}" destId="{44A574CC-1DBE-4181-9FF9-BA8946156EE5}" srcOrd="1" destOrd="0" presId="urn:microsoft.com/office/officeart/2005/8/layout/pyramid2"/>
    <dgm:cxn modelId="{AA9723B2-B427-490E-A8C4-6E5D7DA6071E}" type="presParOf" srcId="{44A574CC-1DBE-4181-9FF9-BA8946156EE5}" destId="{F97F6929-CE3E-4CA4-B120-4D5B16F0D401}" srcOrd="0" destOrd="0" presId="urn:microsoft.com/office/officeart/2005/8/layout/pyramid2"/>
    <dgm:cxn modelId="{40342F75-7041-4FF6-A4A1-72D56532E910}" type="presParOf" srcId="{44A574CC-1DBE-4181-9FF9-BA8946156EE5}" destId="{B6FB5057-255A-4CCF-963F-AA22883515A6}" srcOrd="1" destOrd="0" presId="urn:microsoft.com/office/officeart/2005/8/layout/pyramid2"/>
    <dgm:cxn modelId="{2BA46EF6-5AD6-48AE-9E8D-10E9C39288C6}" type="presParOf" srcId="{44A574CC-1DBE-4181-9FF9-BA8946156EE5}" destId="{1A8ACEC1-DBB6-4AF8-9A2D-EE0BB70D0580}" srcOrd="2" destOrd="0" presId="urn:microsoft.com/office/officeart/2005/8/layout/pyramid2"/>
    <dgm:cxn modelId="{BB8B2FC3-F8B3-4296-B85C-AC1D0991E964}" type="presParOf" srcId="{44A574CC-1DBE-4181-9FF9-BA8946156EE5}" destId="{F4B33E11-5569-4A2B-BE9D-A0784A59BF37}" srcOrd="3" destOrd="0" presId="urn:microsoft.com/office/officeart/2005/8/layout/pyramid2"/>
    <dgm:cxn modelId="{AE4E3174-4D7B-4A8F-9787-F45FA16D955F}" type="presParOf" srcId="{44A574CC-1DBE-4181-9FF9-BA8946156EE5}" destId="{70B4F446-93E0-464B-B4D5-54DF1A7FC7E5}" srcOrd="4" destOrd="0" presId="urn:microsoft.com/office/officeart/2005/8/layout/pyramid2"/>
    <dgm:cxn modelId="{FEE197A3-0C77-43F6-B17B-64C87710C2C0}" type="presParOf" srcId="{44A574CC-1DBE-4181-9FF9-BA8946156EE5}" destId="{2DC6298C-B3C8-49F9-A571-DAA8C3153F99}" srcOrd="5" destOrd="0" presId="urn:microsoft.com/office/officeart/2005/8/layout/pyramid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A2AF5-DFC7-4170-9D7C-73711276170C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</dgm:pt>
    <dgm:pt modelId="{CBD1F85F-BC3E-46FC-8BDA-877F6E0FD5B0}">
      <dgm:prSet custT="1"/>
      <dgm:spPr/>
      <dgm:t>
        <a:bodyPr/>
        <a:lstStyle/>
        <a:p>
          <a:r>
            <a:rPr lang="ru-RU" sz="2400" b="1" cap="none" spc="0" dirty="0" smtClean="0">
              <a:ln w="10541" cmpd="sng">
                <a:prstDash val="solid"/>
              </a:ln>
              <a:effectLst/>
              <a:latin typeface="Comic Sans MS" pitchFamily="66" charset="0"/>
            </a:rPr>
            <a:t>Сохранение и укрепление здоровья.</a:t>
          </a:r>
          <a:endParaRPr lang="ru-RU" sz="2400" b="1" cap="none" spc="0" dirty="0">
            <a:ln w="10541" cmpd="sng">
              <a:prstDash val="solid"/>
            </a:ln>
            <a:effectLst/>
            <a:latin typeface="Comic Sans MS" pitchFamily="66" charset="0"/>
          </a:endParaRPr>
        </a:p>
      </dgm:t>
    </dgm:pt>
    <dgm:pt modelId="{BE1FA95A-FBEB-4271-94A4-CF34FBA6FFE2}" type="parTrans" cxnId="{9E2C2C39-2613-4042-8EF4-34074033CC17}">
      <dgm:prSet/>
      <dgm:spPr/>
      <dgm:t>
        <a:bodyPr/>
        <a:lstStyle/>
        <a:p>
          <a:endParaRPr lang="ru-RU"/>
        </a:p>
      </dgm:t>
    </dgm:pt>
    <dgm:pt modelId="{72C066D9-6950-4CEB-8EB2-012E90EFCA53}" type="sibTrans" cxnId="{9E2C2C39-2613-4042-8EF4-34074033CC17}">
      <dgm:prSet/>
      <dgm:spPr/>
      <dgm:t>
        <a:bodyPr/>
        <a:lstStyle/>
        <a:p>
          <a:endParaRPr lang="ru-RU"/>
        </a:p>
      </dgm:t>
    </dgm:pt>
    <dgm:pt modelId="{9ACF0CAE-C074-49A4-941A-4FDAB248BBBC}">
      <dgm:prSet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  </a:t>
          </a:r>
          <a:r>
            <a:rPr lang="ru-RU" sz="2400" b="1" cap="none" spc="0" dirty="0" smtClean="0">
              <a:ln w="10541" cmpd="sng">
                <a:prstDash val="solid"/>
              </a:ln>
              <a:effectLst/>
              <a:latin typeface="Comic Sans MS" pitchFamily="66" charset="0"/>
            </a:rPr>
            <a:t>Повышение уровня физической подготовленности.</a:t>
          </a:r>
          <a:endParaRPr lang="ru-RU" sz="2400" b="1" cap="none" spc="0" dirty="0">
            <a:ln w="10541" cmpd="sng">
              <a:prstDash val="solid"/>
            </a:ln>
            <a:effectLst/>
            <a:latin typeface="Comic Sans MS" pitchFamily="66" charset="0"/>
          </a:endParaRPr>
        </a:p>
      </dgm:t>
    </dgm:pt>
    <dgm:pt modelId="{19E9914C-0507-4088-A7D6-EFD567C3B631}" type="parTrans" cxnId="{BBFA029B-5B08-422F-BCFE-4675DBFD9849}">
      <dgm:prSet/>
      <dgm:spPr/>
      <dgm:t>
        <a:bodyPr/>
        <a:lstStyle/>
        <a:p>
          <a:endParaRPr lang="ru-RU"/>
        </a:p>
      </dgm:t>
    </dgm:pt>
    <dgm:pt modelId="{40FB26DB-183A-4FB7-98FD-864D707C1557}" type="sibTrans" cxnId="{BBFA029B-5B08-422F-BCFE-4675DBFD9849}">
      <dgm:prSet/>
      <dgm:spPr/>
      <dgm:t>
        <a:bodyPr/>
        <a:lstStyle/>
        <a:p>
          <a:endParaRPr lang="ru-RU"/>
        </a:p>
      </dgm:t>
    </dgm:pt>
    <dgm:pt modelId="{024D56F6-0B5A-41A8-AE3E-CBEE6AF05673}">
      <dgm:prSet custT="1"/>
      <dgm:spPr/>
      <dgm:t>
        <a:bodyPr/>
        <a:lstStyle/>
        <a:p>
          <a:r>
            <a:rPr lang="ru-RU" sz="2400" b="1" cap="none" spc="0" smtClean="0">
              <a:ln w="10541" cmpd="sng">
                <a:prstDash val="solid"/>
              </a:ln>
              <a:effectLst/>
              <a:latin typeface="Comic Sans MS" pitchFamily="66" charset="0"/>
            </a:rPr>
            <a:t>Воспитание морально – волевых качеств.</a:t>
          </a:r>
          <a:endParaRPr lang="ru-RU" sz="2400" b="1" cap="none" spc="0" dirty="0" smtClean="0">
            <a:ln w="10541" cmpd="sng">
              <a:prstDash val="solid"/>
            </a:ln>
            <a:effectLst/>
            <a:latin typeface="Comic Sans MS" pitchFamily="66" charset="0"/>
          </a:endParaRPr>
        </a:p>
      </dgm:t>
    </dgm:pt>
    <dgm:pt modelId="{76177BBE-F57A-457F-9EAD-BF9D05924659}" type="parTrans" cxnId="{4F7F7214-1C21-4464-B006-6F577950A7F5}">
      <dgm:prSet/>
      <dgm:spPr/>
      <dgm:t>
        <a:bodyPr/>
        <a:lstStyle/>
        <a:p>
          <a:endParaRPr lang="ru-RU"/>
        </a:p>
      </dgm:t>
    </dgm:pt>
    <dgm:pt modelId="{7D7FC4DC-D0A5-4170-99A8-D03E5EF5197A}" type="sibTrans" cxnId="{4F7F7214-1C21-4464-B006-6F577950A7F5}">
      <dgm:prSet/>
      <dgm:spPr/>
      <dgm:t>
        <a:bodyPr/>
        <a:lstStyle/>
        <a:p>
          <a:endParaRPr lang="ru-RU"/>
        </a:p>
      </dgm:t>
    </dgm:pt>
    <dgm:pt modelId="{22C62747-C31D-4E2B-8DC6-82E11E069781}" type="pres">
      <dgm:prSet presAssocID="{5ADA2AF5-DFC7-4170-9D7C-7371127617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56B2B7-F76E-4201-9A13-88AA06403DF2}" type="pres">
      <dgm:prSet presAssocID="{CBD1F85F-BC3E-46FC-8BDA-877F6E0FD5B0}" presName="root" presStyleCnt="0"/>
      <dgm:spPr/>
    </dgm:pt>
    <dgm:pt modelId="{A2956A7A-AC73-4D64-8C42-FBD792BB6470}" type="pres">
      <dgm:prSet presAssocID="{CBD1F85F-BC3E-46FC-8BDA-877F6E0FD5B0}" presName="rootComposite" presStyleCnt="0"/>
      <dgm:spPr/>
    </dgm:pt>
    <dgm:pt modelId="{E52EF1D9-8565-4DA4-B8CE-184F9443559D}" type="pres">
      <dgm:prSet presAssocID="{CBD1F85F-BC3E-46FC-8BDA-877F6E0FD5B0}" presName="rootText" presStyleLbl="node1" presStyleIdx="0" presStyleCnt="3" custScaleY="175699" custLinFactY="59169" custLinFactNeighborX="6697" custLinFactNeighborY="100000"/>
      <dgm:spPr/>
      <dgm:t>
        <a:bodyPr/>
        <a:lstStyle/>
        <a:p>
          <a:endParaRPr lang="ru-RU"/>
        </a:p>
      </dgm:t>
    </dgm:pt>
    <dgm:pt modelId="{FA7B0A4B-E310-499E-8FB1-77235638499C}" type="pres">
      <dgm:prSet presAssocID="{CBD1F85F-BC3E-46FC-8BDA-877F6E0FD5B0}" presName="rootConnector" presStyleLbl="node1" presStyleIdx="0" presStyleCnt="3"/>
      <dgm:spPr/>
      <dgm:t>
        <a:bodyPr/>
        <a:lstStyle/>
        <a:p>
          <a:endParaRPr lang="ru-RU"/>
        </a:p>
      </dgm:t>
    </dgm:pt>
    <dgm:pt modelId="{8F212658-3992-41A6-87DB-B48D613F694F}" type="pres">
      <dgm:prSet presAssocID="{CBD1F85F-BC3E-46FC-8BDA-877F6E0FD5B0}" presName="childShape" presStyleCnt="0"/>
      <dgm:spPr/>
    </dgm:pt>
    <dgm:pt modelId="{41C6CEDF-0F31-4F62-A735-C7DE7009955E}" type="pres">
      <dgm:prSet presAssocID="{9ACF0CAE-C074-49A4-941A-4FDAB248BBBC}" presName="root" presStyleCnt="0"/>
      <dgm:spPr/>
    </dgm:pt>
    <dgm:pt modelId="{1416EF10-FD7D-4473-A1A6-C4BAD84AA2E3}" type="pres">
      <dgm:prSet presAssocID="{9ACF0CAE-C074-49A4-941A-4FDAB248BBBC}" presName="rootComposite" presStyleCnt="0"/>
      <dgm:spPr/>
    </dgm:pt>
    <dgm:pt modelId="{3ED958B4-0B8C-4E90-9C90-D2D1C0EC3876}" type="pres">
      <dgm:prSet presAssocID="{9ACF0CAE-C074-49A4-941A-4FDAB248BBBC}" presName="rootText" presStyleLbl="node1" presStyleIdx="1" presStyleCnt="3" custScaleY="164885" custLinFactY="64576" custLinFactNeighborX="-4756" custLinFactNeighborY="100000"/>
      <dgm:spPr/>
      <dgm:t>
        <a:bodyPr/>
        <a:lstStyle/>
        <a:p>
          <a:endParaRPr lang="ru-RU"/>
        </a:p>
      </dgm:t>
    </dgm:pt>
    <dgm:pt modelId="{7084E645-626A-4A06-8F4A-F73C7ED50A26}" type="pres">
      <dgm:prSet presAssocID="{9ACF0CAE-C074-49A4-941A-4FDAB248BBBC}" presName="rootConnector" presStyleLbl="node1" presStyleIdx="1" presStyleCnt="3"/>
      <dgm:spPr/>
      <dgm:t>
        <a:bodyPr/>
        <a:lstStyle/>
        <a:p>
          <a:endParaRPr lang="ru-RU"/>
        </a:p>
      </dgm:t>
    </dgm:pt>
    <dgm:pt modelId="{94CD7DB0-457E-409C-A929-293E731A7731}" type="pres">
      <dgm:prSet presAssocID="{9ACF0CAE-C074-49A4-941A-4FDAB248BBBC}" presName="childShape" presStyleCnt="0"/>
      <dgm:spPr/>
    </dgm:pt>
    <dgm:pt modelId="{C3EF796B-FB3F-44E6-9304-4F7178B02E6A}" type="pres">
      <dgm:prSet presAssocID="{024D56F6-0B5A-41A8-AE3E-CBEE6AF05673}" presName="root" presStyleCnt="0"/>
      <dgm:spPr/>
    </dgm:pt>
    <dgm:pt modelId="{DABBE9B1-CD52-4783-A0C6-40A96018F66E}" type="pres">
      <dgm:prSet presAssocID="{024D56F6-0B5A-41A8-AE3E-CBEE6AF05673}" presName="rootComposite" presStyleCnt="0"/>
      <dgm:spPr/>
    </dgm:pt>
    <dgm:pt modelId="{994C7E20-FBF3-494A-954D-470BDBDEBCB0}" type="pres">
      <dgm:prSet presAssocID="{024D56F6-0B5A-41A8-AE3E-CBEE6AF05673}" presName="rootText" presStyleLbl="node1" presStyleIdx="2" presStyleCnt="3" custScaleY="168996" custLinFactY="64576" custLinFactNeighborX="-6735" custLinFactNeighborY="100000"/>
      <dgm:spPr/>
      <dgm:t>
        <a:bodyPr/>
        <a:lstStyle/>
        <a:p>
          <a:endParaRPr lang="ru-RU"/>
        </a:p>
      </dgm:t>
    </dgm:pt>
    <dgm:pt modelId="{DDBF7AB0-EAA1-4643-8863-62963C5EA601}" type="pres">
      <dgm:prSet presAssocID="{024D56F6-0B5A-41A8-AE3E-CBEE6AF05673}" presName="rootConnector" presStyleLbl="node1" presStyleIdx="2" presStyleCnt="3"/>
      <dgm:spPr/>
      <dgm:t>
        <a:bodyPr/>
        <a:lstStyle/>
        <a:p>
          <a:endParaRPr lang="ru-RU"/>
        </a:p>
      </dgm:t>
    </dgm:pt>
    <dgm:pt modelId="{356B5A16-55E5-46EF-8953-FC5E4E258A3E}" type="pres">
      <dgm:prSet presAssocID="{024D56F6-0B5A-41A8-AE3E-CBEE6AF05673}" presName="childShape" presStyleCnt="0"/>
      <dgm:spPr/>
    </dgm:pt>
  </dgm:ptLst>
  <dgm:cxnLst>
    <dgm:cxn modelId="{1C75B7C3-68BA-4180-996B-2852F3A22299}" type="presOf" srcId="{9ACF0CAE-C074-49A4-941A-4FDAB248BBBC}" destId="{7084E645-626A-4A06-8F4A-F73C7ED50A26}" srcOrd="1" destOrd="0" presId="urn:microsoft.com/office/officeart/2005/8/layout/hierarchy3"/>
    <dgm:cxn modelId="{F9032684-BF9B-43A7-8A03-6877B24FC6A6}" type="presOf" srcId="{CBD1F85F-BC3E-46FC-8BDA-877F6E0FD5B0}" destId="{E52EF1D9-8565-4DA4-B8CE-184F9443559D}" srcOrd="0" destOrd="0" presId="urn:microsoft.com/office/officeart/2005/8/layout/hierarchy3"/>
    <dgm:cxn modelId="{4F7F7214-1C21-4464-B006-6F577950A7F5}" srcId="{5ADA2AF5-DFC7-4170-9D7C-73711276170C}" destId="{024D56F6-0B5A-41A8-AE3E-CBEE6AF05673}" srcOrd="2" destOrd="0" parTransId="{76177BBE-F57A-457F-9EAD-BF9D05924659}" sibTransId="{7D7FC4DC-D0A5-4170-99A8-D03E5EF5197A}"/>
    <dgm:cxn modelId="{4583BFE9-B6B5-4C6D-BDFF-BEAA7D8105BE}" type="presOf" srcId="{024D56F6-0B5A-41A8-AE3E-CBEE6AF05673}" destId="{994C7E20-FBF3-494A-954D-470BDBDEBCB0}" srcOrd="0" destOrd="0" presId="urn:microsoft.com/office/officeart/2005/8/layout/hierarchy3"/>
    <dgm:cxn modelId="{BBFA029B-5B08-422F-BCFE-4675DBFD9849}" srcId="{5ADA2AF5-DFC7-4170-9D7C-73711276170C}" destId="{9ACF0CAE-C074-49A4-941A-4FDAB248BBBC}" srcOrd="1" destOrd="0" parTransId="{19E9914C-0507-4088-A7D6-EFD567C3B631}" sibTransId="{40FB26DB-183A-4FB7-98FD-864D707C1557}"/>
    <dgm:cxn modelId="{A365DBFE-0D32-46B2-863E-18D5C1681915}" type="presOf" srcId="{5ADA2AF5-DFC7-4170-9D7C-73711276170C}" destId="{22C62747-C31D-4E2B-8DC6-82E11E069781}" srcOrd="0" destOrd="0" presId="urn:microsoft.com/office/officeart/2005/8/layout/hierarchy3"/>
    <dgm:cxn modelId="{E9BFA73B-AA97-4A21-A0FC-9740D3A2DF11}" type="presOf" srcId="{9ACF0CAE-C074-49A4-941A-4FDAB248BBBC}" destId="{3ED958B4-0B8C-4E90-9C90-D2D1C0EC3876}" srcOrd="0" destOrd="0" presId="urn:microsoft.com/office/officeart/2005/8/layout/hierarchy3"/>
    <dgm:cxn modelId="{2A9FC944-D6F0-4EA7-92DD-6E67B621CBBD}" type="presOf" srcId="{CBD1F85F-BC3E-46FC-8BDA-877F6E0FD5B0}" destId="{FA7B0A4B-E310-499E-8FB1-77235638499C}" srcOrd="1" destOrd="0" presId="urn:microsoft.com/office/officeart/2005/8/layout/hierarchy3"/>
    <dgm:cxn modelId="{0A0657AA-4D95-42D3-826D-09A3B4AA2C32}" type="presOf" srcId="{024D56F6-0B5A-41A8-AE3E-CBEE6AF05673}" destId="{DDBF7AB0-EAA1-4643-8863-62963C5EA601}" srcOrd="1" destOrd="0" presId="urn:microsoft.com/office/officeart/2005/8/layout/hierarchy3"/>
    <dgm:cxn modelId="{9E2C2C39-2613-4042-8EF4-34074033CC17}" srcId="{5ADA2AF5-DFC7-4170-9D7C-73711276170C}" destId="{CBD1F85F-BC3E-46FC-8BDA-877F6E0FD5B0}" srcOrd="0" destOrd="0" parTransId="{BE1FA95A-FBEB-4271-94A4-CF34FBA6FFE2}" sibTransId="{72C066D9-6950-4CEB-8EB2-012E90EFCA53}"/>
    <dgm:cxn modelId="{E6DC30D6-B90F-4792-BBD2-5907FA9398D4}" type="presParOf" srcId="{22C62747-C31D-4E2B-8DC6-82E11E069781}" destId="{C856B2B7-F76E-4201-9A13-88AA06403DF2}" srcOrd="0" destOrd="0" presId="urn:microsoft.com/office/officeart/2005/8/layout/hierarchy3"/>
    <dgm:cxn modelId="{506ADC91-862D-4364-A1C7-97F00A5CF8B0}" type="presParOf" srcId="{C856B2B7-F76E-4201-9A13-88AA06403DF2}" destId="{A2956A7A-AC73-4D64-8C42-FBD792BB6470}" srcOrd="0" destOrd="0" presId="urn:microsoft.com/office/officeart/2005/8/layout/hierarchy3"/>
    <dgm:cxn modelId="{946C8B52-6BE1-4954-9FA7-F08B4068401F}" type="presParOf" srcId="{A2956A7A-AC73-4D64-8C42-FBD792BB6470}" destId="{E52EF1D9-8565-4DA4-B8CE-184F9443559D}" srcOrd="0" destOrd="0" presId="urn:microsoft.com/office/officeart/2005/8/layout/hierarchy3"/>
    <dgm:cxn modelId="{F59E7677-306F-4B6E-95CB-2D497558AAD5}" type="presParOf" srcId="{A2956A7A-AC73-4D64-8C42-FBD792BB6470}" destId="{FA7B0A4B-E310-499E-8FB1-77235638499C}" srcOrd="1" destOrd="0" presId="urn:microsoft.com/office/officeart/2005/8/layout/hierarchy3"/>
    <dgm:cxn modelId="{8A468978-780C-44D2-9199-EBC09DFDB763}" type="presParOf" srcId="{C856B2B7-F76E-4201-9A13-88AA06403DF2}" destId="{8F212658-3992-41A6-87DB-B48D613F694F}" srcOrd="1" destOrd="0" presId="urn:microsoft.com/office/officeart/2005/8/layout/hierarchy3"/>
    <dgm:cxn modelId="{4100BB60-D294-4887-8F21-0BFAA6EA9550}" type="presParOf" srcId="{22C62747-C31D-4E2B-8DC6-82E11E069781}" destId="{41C6CEDF-0F31-4F62-A735-C7DE7009955E}" srcOrd="1" destOrd="0" presId="urn:microsoft.com/office/officeart/2005/8/layout/hierarchy3"/>
    <dgm:cxn modelId="{4A6D7A2F-E44E-45BC-AD84-9D14056FCB21}" type="presParOf" srcId="{41C6CEDF-0F31-4F62-A735-C7DE7009955E}" destId="{1416EF10-FD7D-4473-A1A6-C4BAD84AA2E3}" srcOrd="0" destOrd="0" presId="urn:microsoft.com/office/officeart/2005/8/layout/hierarchy3"/>
    <dgm:cxn modelId="{F83AAD6C-86FE-4CFE-8E17-20232AF1F709}" type="presParOf" srcId="{1416EF10-FD7D-4473-A1A6-C4BAD84AA2E3}" destId="{3ED958B4-0B8C-4E90-9C90-D2D1C0EC3876}" srcOrd="0" destOrd="0" presId="urn:microsoft.com/office/officeart/2005/8/layout/hierarchy3"/>
    <dgm:cxn modelId="{94FAD38B-CAF5-40D1-BD95-DDD8C390F325}" type="presParOf" srcId="{1416EF10-FD7D-4473-A1A6-C4BAD84AA2E3}" destId="{7084E645-626A-4A06-8F4A-F73C7ED50A26}" srcOrd="1" destOrd="0" presId="urn:microsoft.com/office/officeart/2005/8/layout/hierarchy3"/>
    <dgm:cxn modelId="{29E66530-B447-4411-9493-ADE3D8477753}" type="presParOf" srcId="{41C6CEDF-0F31-4F62-A735-C7DE7009955E}" destId="{94CD7DB0-457E-409C-A929-293E731A7731}" srcOrd="1" destOrd="0" presId="urn:microsoft.com/office/officeart/2005/8/layout/hierarchy3"/>
    <dgm:cxn modelId="{59F52965-D26B-463A-B780-6CF40F41EDEC}" type="presParOf" srcId="{22C62747-C31D-4E2B-8DC6-82E11E069781}" destId="{C3EF796B-FB3F-44E6-9304-4F7178B02E6A}" srcOrd="2" destOrd="0" presId="urn:microsoft.com/office/officeart/2005/8/layout/hierarchy3"/>
    <dgm:cxn modelId="{D815F841-12E0-47E2-BFF6-F55AD11BE366}" type="presParOf" srcId="{C3EF796B-FB3F-44E6-9304-4F7178B02E6A}" destId="{DABBE9B1-CD52-4783-A0C6-40A96018F66E}" srcOrd="0" destOrd="0" presId="urn:microsoft.com/office/officeart/2005/8/layout/hierarchy3"/>
    <dgm:cxn modelId="{4CF66632-7AD7-4C09-8451-643B19E5A320}" type="presParOf" srcId="{DABBE9B1-CD52-4783-A0C6-40A96018F66E}" destId="{994C7E20-FBF3-494A-954D-470BDBDEBCB0}" srcOrd="0" destOrd="0" presId="urn:microsoft.com/office/officeart/2005/8/layout/hierarchy3"/>
    <dgm:cxn modelId="{1CFF987F-00E9-4FDD-8E21-AAD330728B79}" type="presParOf" srcId="{DABBE9B1-CD52-4783-A0C6-40A96018F66E}" destId="{DDBF7AB0-EAA1-4643-8863-62963C5EA601}" srcOrd="1" destOrd="0" presId="urn:microsoft.com/office/officeart/2005/8/layout/hierarchy3"/>
    <dgm:cxn modelId="{B64B3751-1FA3-4DD0-B378-534D4E370A5F}" type="presParOf" srcId="{C3EF796B-FB3F-44E6-9304-4F7178B02E6A}" destId="{356B5A16-55E5-46EF-8953-FC5E4E258A3E}" srcOrd="1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8FE783-3892-41B4-B9A7-0A5740F81CCC}">
      <dsp:nvSpPr>
        <dsp:cNvPr id="0" name=""/>
        <dsp:cNvSpPr/>
      </dsp:nvSpPr>
      <dsp:spPr>
        <a:xfrm>
          <a:off x="462707" y="0"/>
          <a:ext cx="6858000" cy="6858000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F6929-CE3E-4CA4-B120-4D5B16F0D401}">
      <dsp:nvSpPr>
        <dsp:cNvPr id="0" name=""/>
        <dsp:cNvSpPr/>
      </dsp:nvSpPr>
      <dsp:spPr>
        <a:xfrm>
          <a:off x="2411751" y="2132956"/>
          <a:ext cx="5385703" cy="1136329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rPr>
            <a:t>ЛИЧНОСТНЫХ МЕХАНИЗМОВ</a:t>
          </a:r>
          <a:endParaRPr lang="ru-RU" sz="2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Comic Sans MS" pitchFamily="66" charset="0"/>
          </a:endParaRPr>
        </a:p>
      </dsp:txBody>
      <dsp:txXfrm>
        <a:off x="2411751" y="2132956"/>
        <a:ext cx="5385703" cy="1136329"/>
      </dsp:txXfrm>
    </dsp:sp>
    <dsp:sp modelId="{1A8ACEC1-DBB6-4AF8-9A2D-EE0BB70D0580}">
      <dsp:nvSpPr>
        <dsp:cNvPr id="0" name=""/>
        <dsp:cNvSpPr/>
      </dsp:nvSpPr>
      <dsp:spPr>
        <a:xfrm>
          <a:off x="1619662" y="3456394"/>
          <a:ext cx="5482525" cy="1625319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  </a:t>
          </a:r>
          <a:r>
            <a:rPr lang="ru-RU" sz="2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rPr>
            <a:t>ЭМОЦИОНАЛЬНОЙ И МОТИВАЦИОННОЙ СФЕРЫ</a:t>
          </a:r>
          <a:endParaRPr lang="ru-RU" sz="2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Comic Sans MS" pitchFamily="66" charset="0"/>
          </a:endParaRPr>
        </a:p>
      </dsp:txBody>
      <dsp:txXfrm>
        <a:off x="1619662" y="3456394"/>
        <a:ext cx="5482525" cy="1625319"/>
      </dsp:txXfrm>
    </dsp:sp>
    <dsp:sp modelId="{70B4F446-93E0-464B-B4D5-54DF1A7FC7E5}">
      <dsp:nvSpPr>
        <dsp:cNvPr id="0" name=""/>
        <dsp:cNvSpPr/>
      </dsp:nvSpPr>
      <dsp:spPr>
        <a:xfrm>
          <a:off x="3203840" y="5184580"/>
          <a:ext cx="5290844" cy="1418551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rPr>
            <a:t>САМОСОЗНАНИЯ</a:t>
          </a:r>
          <a:endParaRPr lang="ru-RU" sz="3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Comic Sans MS" pitchFamily="66" charset="0"/>
          </a:endParaRPr>
        </a:p>
      </dsp:txBody>
      <dsp:txXfrm>
        <a:off x="3203840" y="5184580"/>
        <a:ext cx="5290844" cy="14185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EF1D9-8565-4DA4-B8CE-184F9443559D}">
      <dsp:nvSpPr>
        <dsp:cNvPr id="0" name=""/>
        <dsp:cNvSpPr/>
      </dsp:nvSpPr>
      <dsp:spPr>
        <a:xfrm>
          <a:off x="179512" y="4464497"/>
          <a:ext cx="2663500" cy="23398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0541" cmpd="sng">
                <a:prstDash val="solid"/>
              </a:ln>
              <a:effectLst/>
              <a:latin typeface="Comic Sans MS" pitchFamily="66" charset="0"/>
            </a:rPr>
            <a:t>Сохранение и укрепление здоровья.</a:t>
          </a:r>
          <a:endParaRPr lang="ru-RU" sz="2400" b="1" kern="1200" cap="none" spc="0" dirty="0">
            <a:ln w="10541" cmpd="sng">
              <a:prstDash val="solid"/>
            </a:ln>
            <a:effectLst/>
            <a:latin typeface="Comic Sans MS" pitchFamily="66" charset="0"/>
          </a:endParaRPr>
        </a:p>
      </dsp:txBody>
      <dsp:txXfrm>
        <a:off x="179512" y="4464497"/>
        <a:ext cx="2663500" cy="2339871"/>
      </dsp:txXfrm>
    </dsp:sp>
    <dsp:sp modelId="{3ED958B4-0B8C-4E90-9C90-D2D1C0EC3876}">
      <dsp:nvSpPr>
        <dsp:cNvPr id="0" name=""/>
        <dsp:cNvSpPr/>
      </dsp:nvSpPr>
      <dsp:spPr>
        <a:xfrm>
          <a:off x="3203837" y="4536505"/>
          <a:ext cx="2663500" cy="2195856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  </a:t>
          </a:r>
          <a:r>
            <a:rPr lang="ru-RU" sz="2400" b="1" kern="1200" cap="none" spc="0" dirty="0" smtClean="0">
              <a:ln w="10541" cmpd="sng">
                <a:prstDash val="solid"/>
              </a:ln>
              <a:effectLst/>
              <a:latin typeface="Comic Sans MS" pitchFamily="66" charset="0"/>
            </a:rPr>
            <a:t>Повышение уровня физической подготовленности.</a:t>
          </a:r>
          <a:endParaRPr lang="ru-RU" sz="2400" b="1" kern="1200" cap="none" spc="0" dirty="0">
            <a:ln w="10541" cmpd="sng">
              <a:prstDash val="solid"/>
            </a:ln>
            <a:effectLst/>
            <a:latin typeface="Comic Sans MS" pitchFamily="66" charset="0"/>
          </a:endParaRPr>
        </a:p>
      </dsp:txBody>
      <dsp:txXfrm>
        <a:off x="3203837" y="4536505"/>
        <a:ext cx="2663500" cy="2195856"/>
      </dsp:txXfrm>
    </dsp:sp>
    <dsp:sp modelId="{994C7E20-FBF3-494A-954D-470BDBDEBCB0}">
      <dsp:nvSpPr>
        <dsp:cNvPr id="0" name=""/>
        <dsp:cNvSpPr/>
      </dsp:nvSpPr>
      <dsp:spPr>
        <a:xfrm>
          <a:off x="6480502" y="4536505"/>
          <a:ext cx="2663500" cy="225060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0541" cmpd="sng">
                <a:prstDash val="solid"/>
              </a:ln>
              <a:effectLst/>
              <a:latin typeface="Comic Sans MS" pitchFamily="66" charset="0"/>
            </a:rPr>
            <a:t>Воспитание морально – волевых качеств.</a:t>
          </a:r>
          <a:endParaRPr lang="ru-RU" sz="2400" b="1" kern="1200" cap="none" spc="0" dirty="0" smtClean="0">
            <a:ln w="10541" cmpd="sng">
              <a:prstDash val="solid"/>
            </a:ln>
            <a:effectLst/>
            <a:latin typeface="Comic Sans MS" pitchFamily="66" charset="0"/>
          </a:endParaRPr>
        </a:p>
      </dsp:txBody>
      <dsp:txXfrm>
        <a:off x="6480502" y="4536505"/>
        <a:ext cx="2663500" cy="2250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3FC07-A76F-41E0-B5B6-ED3CAB8A699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14895-D00C-452D-AFF9-9BA6FA582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260E-92F7-44E0-8EE2-12313A700D4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275C6-049B-4E86-9668-F732F401B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275C6-049B-4E86-9668-F732F401B4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275C6-049B-4E86-9668-F732F401B4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1E13-1A38-4855-A64E-2507AE6A2EA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BBEB-5442-4F79-BC25-9F4CEB78D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Documents and Settings\Педагог\Рабочий стол\100SSCAM\SDC17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Муниципальное автономное дошкольное </a:t>
            </a:r>
            <a:b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образовательное учреждение </a:t>
            </a:r>
            <a:b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"Детский сад №104 комбинированного вида"</a:t>
            </a:r>
            <a:b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4356992" cy="28803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Девиз: «Учить ребёнка быть здоровым, физически активным, защищать его от опасностей современного цивилизованного мира»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 </a:t>
            </a:r>
            <a:endParaRPr lang="ru-RU" sz="28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ru-RU" sz="3000" i="1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7008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Психические качества личности.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1026" name="Picture 2" descr="C:\Documents and Settings\Пользователь\Мои документы\Загрузки\anypics.ru-3196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499991" cy="2856458"/>
          </a:xfrm>
          <a:prstGeom prst="rect">
            <a:avLst/>
          </a:prstGeom>
          <a:noFill/>
        </p:spPr>
      </p:pic>
      <p:sp>
        <p:nvSpPr>
          <p:cNvPr id="10" name="32-конечная звезда 9"/>
          <p:cNvSpPr/>
          <p:nvPr/>
        </p:nvSpPr>
        <p:spPr>
          <a:xfrm>
            <a:off x="6084168" y="1700808"/>
            <a:ext cx="4104456" cy="2448272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Внимание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2123728" y="4193704"/>
            <a:ext cx="4752528" cy="2664296"/>
          </a:xfrm>
          <a:prstGeom prst="star3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Воображение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-252536" y="1556792"/>
            <a:ext cx="3384376" cy="2664296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Память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3" y="-7268"/>
            <a:ext cx="87129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                  </a:t>
            </a: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Процесс</a:t>
            </a:r>
            <a:r>
              <a:rPr kumimoji="0" lang="ru-RU" sz="2800" i="0" u="none" strike="noStrike" cap="none" normalizeH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регулярных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</a:rPr>
              <a:t>                       </a:t>
            </a: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целенаправленных</a:t>
            </a:r>
            <a:r>
              <a:rPr kumimoji="0" lang="ru-RU" sz="2800" i="0" u="none" strike="noStrike" cap="none" normalizeH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занятий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</a:rPr>
              <a:t>                      </a:t>
            </a: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физической культурой или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</a:rPr>
              <a:t>                       </a:t>
            </a: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спортивной тренировкой</a:t>
            </a:r>
            <a:r>
              <a:rPr kumimoji="0" lang="ru-RU" sz="2800" i="0" u="none" strike="noStrike" cap="none" normalizeH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</a:rPr>
              <a:t>                      </a:t>
            </a: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предполагает воспитание не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</a:rPr>
              <a:t>                           </a:t>
            </a: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только определенных умений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</a:rPr>
              <a:t>                      </a:t>
            </a: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навыков, физических качеств, но и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</a:rPr>
              <a:t>                     </a:t>
            </a: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психических качеств,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</a:rPr>
              <a:t>                       черт и свойств личности человека.</a:t>
            </a:r>
            <a:endParaRPr kumimoji="0" lang="ru-RU" sz="280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Рисунок 4" descr="C:\Documents and Settings\Пользователь\Мои документы\Intelli-studio\2013-09-03\2013-09-03\2013-09-03\SAM_0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3347864" cy="2409243"/>
          </a:xfrm>
          <a:prstGeom prst="roundRect">
            <a:avLst>
              <a:gd name="adj" fmla="val 338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IMG_5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670" y="94347"/>
            <a:ext cx="3377296" cy="25336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C:\Documents and Settings\Педагог\Рабочий стол\Документы  для работы\Фотоальбом МОУ № 104\23 февраля 2012\IMG_02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9560">
            <a:off x="5220872" y="3864883"/>
            <a:ext cx="3801257" cy="2771569"/>
          </a:xfrm>
          <a:prstGeom prst="roundRect">
            <a:avLst>
              <a:gd name="adj" fmla="val 3278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http://www.kalitva.ru/uploads/posts/2009-04/1240494796_reima_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09120"/>
            <a:ext cx="2952328" cy="2348880"/>
          </a:xfrm>
          <a:prstGeom prst="roundRect">
            <a:avLst>
              <a:gd name="adj" fmla="val 2465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9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6000" dirty="0" smtClean="0">
                <a:latin typeface="Comic Sans MS" pitchFamily="66" charset="0"/>
              </a:rPr>
              <a:t/>
            </a:r>
            <a:br>
              <a:rPr lang="ru-RU" sz="6000" dirty="0" smtClean="0">
                <a:latin typeface="Comic Sans MS" pitchFamily="66" charset="0"/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Спасибо за  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внимание!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endParaRPr lang="ru-RU" sz="60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357301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 descr="C:\Documents and Settings\Пользователь\Рабочий стол\Фотографии\Наташе фото весенний бал\P30480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5194395" cy="327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-171400"/>
          <a:ext cx="93245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80920" cy="147002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годы дошкольного детства у ребёнка происходит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становление: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snip2DiagRect">
            <a:avLst>
              <a:gd name="adj1" fmla="val 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280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190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360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360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360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Социальные. 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Культурные.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Гигиенические.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Физическая культура.</a:t>
            </a:r>
            <a:endParaRPr lang="ru-RU" sz="36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0" y="0"/>
            <a:ext cx="9144000" cy="2852936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Факторы, оказывающие влияние на формирование личности дошкольника </a:t>
            </a:r>
            <a:endParaRPr lang="ru-RU" sz="3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4" descr="DSC_8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7281">
            <a:off x="4564028" y="2099547"/>
            <a:ext cx="4153168" cy="3477734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DSC_03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6788" y="4648200"/>
            <a:ext cx="327774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708920"/>
            <a:ext cx="55137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ДВИЖЕНИЕ</a:t>
            </a:r>
            <a:endParaRPr lang="ru-RU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основной признак</a:t>
            </a:r>
          </a:p>
          <a:p>
            <a:pPr>
              <a:buNone/>
            </a:pPr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жизни человека</a:t>
            </a:r>
          </a:p>
          <a:p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стержень жизнедеятельности и поведения человека</a:t>
            </a:r>
          </a:p>
          <a:p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Начало развития человека</a:t>
            </a:r>
            <a:endParaRPr lang="ru-RU" sz="4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9" name="Picture 5" descr="C:\Documents and Settings\Пользователь\Рабочий стол\102262807_large_5111852_0a0c72cb__B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6632"/>
            <a:ext cx="3240360" cy="2913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-171400"/>
          <a:ext cx="9324528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"/>
            <a:ext cx="8280920" cy="764703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Задачи физической культуры: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                            На занятиях физкультуры                                           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                       формируются положительные             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                        черты личности: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              лидерство, борьба со страхами,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   развитие соревновательных способностей, воспитание чувства коллективизма,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моральная и физическая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 подготовка к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переживанию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 различных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стрессовых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состояний.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Documents and Settings\Пользователь\Рабочий стол\SDC14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4896544" cy="3480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0" name="Picture 6" descr="http://900igr.net/datai/fizkultura/Istorija-vida-sporta/0005-003-Nauchno-dokazano-chto-chelovek-kotoryj-zanimaetsja-sportom-razvivaets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43808" cy="193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62.beon.ru/21/63/1766321/81/79525881/x_5c3887c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9477" cy="3654762"/>
          </a:xfrm>
          <a:prstGeom prst="cloud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80648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Постоянно преодолевая нагрузки,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иногда заставляя себя действовать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через  напряжение, ребёнок борется                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со второй  стороной своей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личности           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медлительной,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слабой, 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ленивой,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трусливой.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88840"/>
            <a:ext cx="4716016" cy="3349921"/>
          </a:xfrm>
          <a:prstGeom prst="cloud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&amp;Fcy;&amp;ocy;&amp;tcy;&amp;ocy;&amp;gcy;&amp;rcy;&amp;acy;&amp;fcy;&amp;icy;&amp;yacy; &amp;dcy;&amp;iecy;&amp;tcy;&amp;iecy;&amp;jcy; &amp;ncy;&amp;acy; &amp;fcy;&amp;icy;&amp;zcy;&amp;kcy;&amp;ucy;&amp;lcy;&amp;softcy;&amp;tcy;&amp;ucy;&amp;rcy;&amp;ncy;&amp;ocy;&amp;mcy; &amp;zcy;&amp;acy;&amp;ncy;&amp;yacy;&amp;tcy;&amp;icy;&amp;icy;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049688"/>
            <a:ext cx="3384376" cy="2808312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&amp;fcy;&amp;ocy;&amp;tcy;&amp;ocy;&amp;gcy;&amp;rcy;&amp;acy;&amp;fcy;&amp;icy;&amp;yacy; &amp;dcy;&amp;iecy;&amp;vcy;&amp;ocy;&amp;chcy;&amp;kcy;&amp;icy; &amp;ncy;&amp;acy; &amp;fcy;&amp;icy;&amp;zcy;&amp;kcy;&amp;ucy;&amp;lcy;&amp;softcy;&amp;tcy;&amp;ucy;&amp;rcy;&amp;ncy;&amp;ocy;&amp;mcy; &amp;zcy;&amp;acy;&amp;ncy;&amp;yacy;&amp;tcy;&amp;icy;&amp;i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3401616"/>
            <a:ext cx="2627784" cy="3456384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Формирование самооценки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в процессе двигательной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деятельности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      предполагает: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привлечение внимания ребенка к художественному образу окружающей его природы</a:t>
            </a:r>
          </a:p>
          <a:p>
            <a:pP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способность создавать собственный художественный образ —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образ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красивого тела»</a:t>
            </a:r>
          </a:p>
          <a:p>
            <a:pP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красивое  двигательное поведение окружающих взрослых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050" name="Picture 2" descr="C:\Documents and Settings\Пользователь\Мои документы\Загрузки\1364541542_33333333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3203848" cy="2183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Целеустремлённость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Настойчивость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Инициативность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Самостоятельность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Выдержка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Дисциплинированность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Самоконтроль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Выносливость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844824"/>
          </a:xfrm>
          <a:prstGeom prst="doubleWave">
            <a:avLst>
              <a:gd name="adj1" fmla="val 10297"/>
              <a:gd name="adj2" fmla="val -69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МОРАЛЬНО – ВОЛЕВЫЕ КАЧЕСТВА РЕБЁНКА: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www.goldsgym.ru/files/plugin_gallery/p4f0b81a54c9a576bc8841ffeb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060848"/>
            <a:ext cx="3240360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436</TotalTime>
  <Words>232</Words>
  <Application>Microsoft Office PowerPoint</Application>
  <PresentationFormat>Экран (4:3)</PresentationFormat>
  <Paragraphs>97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 образовательное учреждение  "Детский сад №104 комбинированного вида"   </vt:lpstr>
      <vt:lpstr>В годы дошкольного детства у ребёнка происходит становление:</vt:lpstr>
      <vt:lpstr>Слайд 3</vt:lpstr>
      <vt:lpstr>   ДВИЖЕНИЕ</vt:lpstr>
      <vt:lpstr>Задачи физической культуры:</vt:lpstr>
      <vt:lpstr>Слайд 6</vt:lpstr>
      <vt:lpstr>Слайд 7</vt:lpstr>
      <vt:lpstr>      Формирование самооценки    в процессе двигательной      деятельности         предполагает:       </vt:lpstr>
      <vt:lpstr>МОРАЛЬНО – ВОЛЕВЫЕ КАЧЕСТВА РЕБЁНКА:</vt:lpstr>
      <vt:lpstr>Психические качества личности.</vt:lpstr>
      <vt:lpstr>Слайд 11</vt:lpstr>
      <vt:lpstr> Спасибо за     внимание!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 образовательное учреждение  "Детский сад №104 комбинированного вида"   </dc:title>
  <dc:creator>Пользователь</dc:creator>
  <cp:lastModifiedBy>Наталья</cp:lastModifiedBy>
  <cp:revision>49</cp:revision>
  <dcterms:created xsi:type="dcterms:W3CDTF">2014-01-26T09:58:04Z</dcterms:created>
  <dcterms:modified xsi:type="dcterms:W3CDTF">2015-02-17T18:01:08Z</dcterms:modified>
</cp:coreProperties>
</file>