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3582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как форма личного и корпоративного Интернет- представительства педагогических работников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g0.liveinternet.ru/images/attach/c/2/65/230/65230049_43012841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876"/>
            <a:ext cx="4572032" cy="283100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3004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Userapi.ru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85860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сервис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 разработчиками социальной сети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и предназначен для быстрого построения собственной социальной сети.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kr-gcro.nios.ru/img/news/kr-06-11-12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00438"/>
            <a:ext cx="4119538" cy="30896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33511" y="1571612"/>
            <a:ext cx="881048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есть обширная библиотека изображений,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сотни логотипов , шаблоны,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веб-страницы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заголовки и всё это бесплатно. На сайте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представлены различные видео уроки на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темы создания и публикации FANTASTIC. 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25165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BlueVoda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3350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FOXI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BIZzz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здесь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любой желающий сможет за 5 минут сделать сайт любого уровня: сайт визитку, корпоративный сайт, сайт фирмы, персональный сайт,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новостной сайт, портал и многое другое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2461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Wix.com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 можете создавать сайт с нуля или с помощью уже готовых шаблонов.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Возможности:можно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вставлять разные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фрагменты: аудио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анимацию, фотографии, картинки, видео, иконки,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виджеты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многое другое.    </a:t>
            </a:r>
            <a:r>
              <a:rPr lang="ru-RU" dirty="0" smtClean="0"/>
              <a:t>    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4257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Мylivepage.com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14422"/>
            <a:ext cx="956992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все классические разделы: web-страницы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(HTML и WIKI),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блог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форум, хранилище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картинок и файлов, чат. Ещё плюс - включение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созданного сайта в социальную сеть: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контент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лежит мертвым грузом, а находится в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живой связи с материалами других сайтов,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способствует общению и расширению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аудитории.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golub.my1.ru/image_work/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357430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англ.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blog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от 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интернет 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журнал событий, интернет-дневник,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онлайн-дневник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основное содержимое которого — регулярно добавляемые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записи, содержащие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текст, изображения или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мультимедиа.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im2-tub-ru.yandex.net/i?id=271977844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000504"/>
            <a:ext cx="3250429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28604"/>
            <a:ext cx="94105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Fo.Ru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бъединяет в себе: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бесплатное создание сайта с предоставлением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домена 3 уровня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серверного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места - 1Гб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плюс большое количество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качественных шаблонов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38 тематик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Blogspot.com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сервис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компании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interaktiveboard.ru/_dr/0/6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26774"/>
            <a:ext cx="6889459" cy="464546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A5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8"/>
            <a:ext cx="55336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мощная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флеш-система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357430"/>
            <a:ext cx="50213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бесплатный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хостинг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talynblog.ru/wp-content/uploads/2012/03/Kak-sozdat-uspeshnyiy-say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071810"/>
            <a:ext cx="3847999" cy="362268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1919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Vexy.ru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85860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готовые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модули и готовые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шаблоны (48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штук),но можно поставить свой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шаблон.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статистика сайта, так же можно прикрепить свой домен на сайт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Con-structor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286124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Множество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модулей: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галерея изображений, гостевая книга, интернет-магазин, форум, формы обратной связи, регистрация пользователей, модуль опросов пользовательского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16898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Jimdo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928670"/>
            <a:ext cx="842724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широкие возможности для создания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многофункционального сайта, простота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настройки, управления дизайном 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контентом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сайте имеются подробные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одсказки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каждого действия.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 descr="http://search.lycos.com/thumbnail.jpg.php?url=www.goethe.de&amp;check=0301a48d3eb25a65ac90c313c08768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857628"/>
            <a:ext cx="3714776" cy="278608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12666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Ucoz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92867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можно создать: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форум, магазин, каталог сайтов, или же полноценный сайт.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1279.ru/konviz/urok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571744"/>
            <a:ext cx="4058572" cy="396899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22665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Taba.ru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Данный конструктор содержит самые разные форматы публикаций: тексты и изображения, аудио и видеоматериалы, форумы и чаты,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виджеты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голосования, игры и опросы.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7F7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370</Words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6</cp:revision>
  <dcterms:created xsi:type="dcterms:W3CDTF">2013-03-03T14:53:10Z</dcterms:created>
  <dcterms:modified xsi:type="dcterms:W3CDTF">2013-03-03T15:52:50Z</dcterms:modified>
</cp:coreProperties>
</file>