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69" r:id="rId4"/>
    <p:sldId id="258" r:id="rId5"/>
    <p:sldId id="259" r:id="rId6"/>
    <p:sldId id="262" r:id="rId7"/>
    <p:sldId id="263" r:id="rId8"/>
    <p:sldId id="264" r:id="rId9"/>
    <p:sldId id="265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1AD9-C4DB-43AE-82CC-7708BD47AF64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9E5B-890A-4DFE-84F1-5D8CC9EC7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Сскоро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    Автор: Богданова Татьяна Юрьевна</a:t>
            </a:r>
          </a:p>
          <a:p>
            <a:r>
              <a:rPr lang="ru-RU" sz="1800" dirty="0" smtClean="0"/>
              <a:t>                               </a:t>
            </a:r>
            <a:r>
              <a:rPr lang="ru-RU" sz="1800" smtClean="0"/>
              <a:t>Воспитатель ОДО №296 </a:t>
            </a:r>
            <a:r>
              <a:rPr lang="ru-RU" sz="1800" dirty="0" smtClean="0"/>
              <a:t>Фрунзенского района</a:t>
            </a:r>
          </a:p>
          <a:p>
            <a:r>
              <a:rPr lang="ru-RU" sz="1800" dirty="0" smtClean="0"/>
              <a:t>             Санкт – Петербург 2013 </a:t>
            </a:r>
            <a:endParaRPr lang="ru-RU" sz="1800" dirty="0"/>
          </a:p>
        </p:txBody>
      </p:sp>
      <p:pic>
        <p:nvPicPr>
          <p:cNvPr id="1026" name="Objec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7298"/>
            <a:ext cx="4143375" cy="321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отвечает на вопросы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F:\DCIM\101_FUJI\DSCF17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Капитаны с помощью команды составляют из букв слово</a:t>
            </a:r>
            <a:endParaRPr lang="ru-RU" dirty="0"/>
          </a:p>
        </p:txBody>
      </p:sp>
      <p:pic>
        <p:nvPicPr>
          <p:cNvPr id="4098" name="Picture 2" descr="F:\DCIM\101_FUJI\DSCF17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F:\DCIM\101_FUJI\DSCF1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Формирование у детей позиции «будущего школьника»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              Задачи:</a:t>
            </a:r>
            <a:br>
              <a:rPr lang="ru-RU" dirty="0" smtClean="0"/>
            </a:br>
            <a:r>
              <a:rPr lang="ru-RU" sz="3100" dirty="0" smtClean="0"/>
              <a:t>1. Вызвать у детей интерес к школе.</a:t>
            </a:r>
            <a:br>
              <a:rPr lang="ru-RU" sz="3100" dirty="0" smtClean="0"/>
            </a:br>
            <a:r>
              <a:rPr lang="ru-RU" sz="3100" dirty="0" smtClean="0"/>
              <a:t>2. способствовать развитию  диалогической речи для обмена информации.</a:t>
            </a:r>
            <a:br>
              <a:rPr lang="ru-RU" sz="3100" dirty="0" smtClean="0"/>
            </a:br>
            <a:r>
              <a:rPr lang="ru-RU" sz="3100" dirty="0" smtClean="0"/>
              <a:t>3. Формировать личность качества  ребенка  наблюдательность , любознательность.</a:t>
            </a:r>
            <a:br>
              <a:rPr lang="ru-RU" sz="3100" dirty="0" smtClean="0"/>
            </a:br>
            <a:r>
              <a:rPr lang="ru-RU" sz="3100" dirty="0" smtClean="0"/>
              <a:t>4.Воспитывать коммуникабельность, дружелюбие, уважение друг  к другу и взрослым.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коро в школу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коро в школу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к в шк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к в шк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к в шк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ск в шк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36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Сскоро </vt:lpstr>
      <vt:lpstr>Цель: Формирование у детей позиции «будущего школьника» </vt:lpstr>
      <vt:lpstr>                     Задачи: 1. Вызвать у детей интерес к школе. 2. способствовать развитию  диалогической речи для обмена информации. 3. Формировать личность качества  ребенка  наблюдательность , любознательность. 4.Воспитывать коммуникабельность, дружелюбие, уважение друг  к другу и взрослым.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Команда отвечает на вопросы</vt:lpstr>
      <vt:lpstr>Капитаны с помощью команды составляют из букв слово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Наталья Савченко</cp:lastModifiedBy>
  <cp:revision>19</cp:revision>
  <dcterms:created xsi:type="dcterms:W3CDTF">2013-04-17T18:03:54Z</dcterms:created>
  <dcterms:modified xsi:type="dcterms:W3CDTF">2013-12-03T18:25:31Z</dcterms:modified>
</cp:coreProperties>
</file>