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9848E-6E01-40CF-94D1-5F85BE205EB4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55F56-3FBF-4060-BA3D-0CE2C58C3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55F56-3FBF-4060-BA3D-0CE2C58C374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BF7D-97DC-44B8-AD07-AB7B5B16CA2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DAC8-C197-47E0-8802-353114DD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BF7D-97DC-44B8-AD07-AB7B5B16CA2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DAC8-C197-47E0-8802-353114DD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BF7D-97DC-44B8-AD07-AB7B5B16CA2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DAC8-C197-47E0-8802-353114DD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BF7D-97DC-44B8-AD07-AB7B5B16CA2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DAC8-C197-47E0-8802-353114DD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BF7D-97DC-44B8-AD07-AB7B5B16CA2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DAC8-C197-47E0-8802-353114DD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BF7D-97DC-44B8-AD07-AB7B5B16CA2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DAC8-C197-47E0-8802-353114DD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BF7D-97DC-44B8-AD07-AB7B5B16CA2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DAC8-C197-47E0-8802-353114DD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BF7D-97DC-44B8-AD07-AB7B5B16CA2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DAC8-C197-47E0-8802-353114DD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BF7D-97DC-44B8-AD07-AB7B5B16CA2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DAC8-C197-47E0-8802-353114DD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BF7D-97DC-44B8-AD07-AB7B5B16CA2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DAC8-C197-47E0-8802-353114DD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BF7D-97DC-44B8-AD07-AB7B5B16CA2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DAC8-C197-47E0-8802-353114DD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DBF7D-97DC-44B8-AD07-AB7B5B16CA23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4DAC8-C197-47E0-8802-353114DD1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Расширенный, ориентированный на перспективу  перечень ИКТ-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компетенций педагога,  которые  могут рассматриваться  в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качестве 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критериев оценки его деятельности  при создании необходимых  и 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достаточных условий 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требования к квалификации учителя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7688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Гражданская и социальная идентичность.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Уважение прав и свобод личности.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Система ценностей личности. 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Образцы и нормы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просоциального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поведения, в том числе в виртуальной и поликультурной среде.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Показатели стадий и параметры кризисов возрастного и личностного развития.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Развитие коммуникативной компетентности обучающихся.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Формирование системы регуляции поведения и деятельности обучающихся. 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Формирование и становление учебной мотивации и системы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универсальных учебных действий.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Особенности освоения и смены видов ведущей деятельности.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Формирование детско-взрослых сообществ.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Становление картины мира.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пособы получения и освоения указанных знаний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  Основных образовательных программ ВПО по направлению </a:t>
            </a:r>
          </a:p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«Психолого-педагогическое образование» уровня </a:t>
            </a:r>
            <a:r>
              <a:rPr lang="ru-RU" sz="4400" b="1" i="1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по профилям </a:t>
            </a:r>
          </a:p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педагог дошкольного образования, учитель начальных классов.  </a:t>
            </a:r>
          </a:p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  Профильных программ магистратуры по направлению </a:t>
            </a:r>
          </a:p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«Психолого-педагогическое образование» по работе с одаренными детьми, </a:t>
            </a:r>
          </a:p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детьми с особыми образовательными потребностями, детьми с ОВЗ и т.д. </a:t>
            </a:r>
          </a:p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  Программ последипломного образования в форме </a:t>
            </a:r>
          </a:p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педагогической и психолого-педагогической интернатуры. </a:t>
            </a:r>
          </a:p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  Программ  профессиональной переподготовки, дающих </a:t>
            </a:r>
          </a:p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дополнительную квалификацию по психолого-педагогическому профилю в </a:t>
            </a:r>
          </a:p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университетах и центрах профессионального образования педагогов. </a:t>
            </a:r>
          </a:p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  Программ повышения квалификации. 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Профессиональная ИКТ-компетентность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Профессиональная ИКТ-компетентность  –квалифицированное использование общераспространенных в данной профессиональной области в развитых странах средств ИКТ при решении профессиональных задач там, где нужно, и тогда, когда нужно.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профессиональную педагогическую ИКТ-компетентность входят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 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Общепользовательская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ИКТ-компетентность. 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  Общепедагогическая ИКТ-компетентность. 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  Предметно-педагогическая ИКТ-компетентность (отражающая профессиональную ИКТ-компетентность соответствующей области человеческой деятельности).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Профессиональная педагогическая ИКТ-компетентность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7688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  Основана на  Рекомендациях  ЮНЕСКО «Структура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ИКТ-компетентности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учителей», 2011 г.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  Предполагается  как присутствующая во всех компонентах профессионального стандарта.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  Выявляется в образовательном процессе и оценивается экспертами, как правило, в ходе наблюдения деятельности учителя и анализа ее фиксации в информационной среде.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Компоненты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ИКТ-компетентности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учителя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Общепользовательский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компонент 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  Использование приемов и соблюдение правил начала, приостановки, продолжения и завершения работы со средствами ИКТ, устранения неполадок, обеспечения расходуемых материалов, эргономики, техники безопасности и другие вопросы, входящие в результаты освоения ИКТ в основной школе.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  Соблюдение этических и правовых норм  использования ИКТ (в том числе недопустимость неавторизованного использования и навязывания </a:t>
            </a: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информации).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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Видеоаудиофиксация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процессов в окружающем мире  и в образовательном процессе.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  Клавиатурный ввод.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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Аудиовидиотекстовая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коммуникация (двусторонняя связь, конференция, мгновенные и отложенные сообщения, автоматизированные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коррекция текста и перевод между языками).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  Навыки поиска в Интернете и базах данных.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  Систематическое использование имеющихся навыков в повседневном и профессиональном контексте.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Общепедагогический компонент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98317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en-US" dirty="0" smtClean="0"/>
              <a:t>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Педагогическая деятельность в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информационной среде (ИС) и постоянное ее отображение в ИС в соответствии с задачами: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  Планирования и объективного анализа образовательного процесса.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  Прозрачности и понятности образовательного процесса окружающему миру (и соответствующих ограничений доступа).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  Организации образовательного процесса: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Подготовка и проведение выступлений, обсуждений, консультаций с компьютерной поддержкой, в том числе  в телекоммуникационной среде.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Организация и проведение групповой (в том числе межшкольной) деятельности в телекоммуникационной среде.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Использование инструментов проектирования деятельности (в том числе коллективной), визуализации ролей и событий. 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Визуальная коммуникация  –  использование средств наглядных объектов в процессе коммуникации, в том числе  концептуальных, организационных и др. диаграмм, видеомонтажа.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Предсказание, проектирование и относительное оценивание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индивидуального прогресса учащегося, исходя из текущего состояния,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характеристик личности, предшествующей истории, накопленной ранее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статистической информации о различных учащихся.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Оценивание качества цифровых образовательных ресурсов (источников, инструментов) по отношению к  заданным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образовательным задачам их использования.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Учет общественного информационного пространства, в частности молодежного. 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Поддержка формирования и использования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общепользовательского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компонента в работе учащихся.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Организация мониторинга учащимися своего состояния здоровья.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Предметно-педагогический компонент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  Постановка и проведение эксперимента в виртуальных лабораториях своего предмета (естественные и математические науки, экономика, экология, социология).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  Получение массива числовых данных с помощью автоматического считывания с цифровых измерительных устройств (датчиков) разметки видеоизображений, последующих замеров и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накопления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экспериментальных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данных (естественные и математические науки, география).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  Обработка числовых данных с помощью инструментов компьютерной статистики и визуализации (естественные и математические науки, экономика, экология, социология).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Геолокация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 Ввод информации в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геоинформационные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системы.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Распознавание объектов на картах и космических снимках, совмещение карт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 снимков (география, экология, экономика, биология).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Использование цифровых определителей, их дополнение (биология).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Знание качественных информационных источников своего предмета, включая: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литературные тексты и экранизации,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исторические документы, включая исторические карты (все предметы).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Представление информации в родословных деревьях и на линиях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времени (история, обществознание).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Использование цифровых технологий музыкальной композиции и исполнения (музыка).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Использование цифровых технологий визуального творчества, в том числе мультипликации, анимации, трехмерной графики 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прототипирования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(искусство, технология, литература).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Конструирование виртуальных и реальных устройств с цифровым управлением (технология, информатика).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Поддержка учителем реализации всех элементов предметно-педагогического компонента предмета в работе учащихся. </a:t>
            </a:r>
          </a:p>
          <a:p>
            <a:pPr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00010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Способы и пути достижения учителем профессиональной ИКТ- компетентности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19749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Оптимальная модель достижения педагогом профессиональной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ИКТ-компетентности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обеспечивается сочетанием следующих факторов: 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Введение Федерального государственного образовательного стандарта (любой ступени образования, например – начального). 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Наличие достаточной технологической базы (требование ФГОС):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широкополосный канал-интернет, постоянный доступ к мобильному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компьютеру, инструментарий информационной среды (ИС), установленный в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школе.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Наличие потребности у учителя, установки администрации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образовательного учреждения на действительную реализацию ФГОС,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принятие локальных нормативных актов о работе коллектива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образовательного учреждения в ИС.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  Начальное освоение педагогом базовой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ИКТ-компетентности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в 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системе повышения  квалификации с аттестацией путем экспертной оценки его деятельности в ИС образовательного учреждения.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959</Words>
  <Application>Microsoft Office PowerPoint</Application>
  <PresentationFormat>Экран (4:3)</PresentationFormat>
  <Paragraphs>95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Расширенный, ориентированный на перспективу  перечень ИКТ- компетенций педагога,  которые  могут рассматриваться  в качестве  критериев оценки его деятельности  при создании необходимых  и  достаточных условий </vt:lpstr>
      <vt:lpstr>Слайд 2</vt:lpstr>
      <vt:lpstr>Профессиональная педагогическая ИКТ-компетентность </vt:lpstr>
      <vt:lpstr>Компоненты ИКТ-компетентности учителя </vt:lpstr>
      <vt:lpstr>Общепедагогический компонент </vt:lpstr>
      <vt:lpstr>Слайд 6</vt:lpstr>
      <vt:lpstr>Предметно-педагогический компонент</vt:lpstr>
      <vt:lpstr>Слайд 8</vt:lpstr>
      <vt:lpstr>Способы и пути достижения учителем профессиональной ИКТ- компетентности </vt:lpstr>
      <vt:lpstr>Психолого-педагогические требования к квалификации учителя </vt:lpstr>
      <vt:lpstr>Способы получения и освоения указанных знаний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Расширенный, ориентированный на перспективу  перечень ИКТ- компетенций педагога,  которые  могут рассматриваться  в качестве  критериев оценки его деятельности  при создании необходимых  и  достаточных условий </dc:title>
  <dc:creator>Admin</dc:creator>
  <cp:lastModifiedBy>Admin</cp:lastModifiedBy>
  <cp:revision>7</cp:revision>
  <dcterms:created xsi:type="dcterms:W3CDTF">2013-04-20T06:14:18Z</dcterms:created>
  <dcterms:modified xsi:type="dcterms:W3CDTF">2013-04-21T05:06:23Z</dcterms:modified>
</cp:coreProperties>
</file>