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10.12.2012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573016"/>
            <a:ext cx="7543800" cy="1524000"/>
          </a:xfrm>
        </p:spPr>
        <p:txBody>
          <a:bodyPr/>
          <a:lstStyle/>
          <a:p>
            <a:pPr algn="ctr"/>
            <a:r>
              <a:rPr lang="ru-RU" sz="3200" dirty="0" smtClean="0"/>
              <a:t>Современные исследования о проблемах психического развития детей с нарушением интеллекта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0651603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770440" cy="1600200"/>
          </a:xfrm>
        </p:spPr>
        <p:txBody>
          <a:bodyPr>
            <a:normAutofit/>
          </a:bodyPr>
          <a:lstStyle/>
          <a:p>
            <a:r>
              <a:rPr lang="ru-RU" sz="2400" dirty="0"/>
              <a:t>Особенности эмпатии у дошкольников с нарушениями интеллектуального развития </a:t>
            </a:r>
            <a:br>
              <a:rPr lang="ru-RU" sz="2400" dirty="0"/>
            </a:br>
            <a:r>
              <a:rPr lang="ru-RU" sz="2400" dirty="0"/>
              <a:t>Хасанова Р.И.  ( Диссертационное исследование 2009 г 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Диссертационное исследование направлено на выявление особенностей и взаимосвязи когнитивного и поведенческого компонентов эмпатии у детей дошкольного возраста с нарушенным и нормальным интеллектуальным развитием. Автором была разработана и апробирована комплексная методика оценки компонентов эмпатии, также выделена классификация групп детей по уровню сформированности рассматриваемых компонентов. В исследовании выявлены специфические трудности процессов идентификации и обозначения эмоциональных состояний у детей с умственной отсталостью и детей с ЗПР.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7680676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/>
              <a:t>Формирование нравственных представлений средствами музыки у младших школьников с умственной отсталостью</a:t>
            </a:r>
            <a:br>
              <a:rPr lang="ru-RU" sz="2400" dirty="0"/>
            </a:br>
            <a:r>
              <a:rPr lang="ru-RU" sz="2400" dirty="0"/>
              <a:t>Трубина Е.Н. ( Диссертационное исследование 2011 г 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Диссертационная работа представляет собой исследование формирования нравственных представлений средствами музыки у младших школьников с умственной отсталостью.  В исследовательской работе автор дает анализ психолого – педагогической и музыковедческой литературе по проблеме. Автором определены критерии сформированности нравственных представлений у данной категории детей, обоснована необходимость использования активных приемов ( инсценировка игры, рисование эмоций и действий ). Автором была разработана и апробирована экспериментальная программа для детей, которая может быть использована в практике преподавания уроков музыки в специальном ( коррекционном) учреждении </a:t>
            </a:r>
            <a:r>
              <a:rPr lang="en-US" sz="1800" dirty="0" smtClean="0"/>
              <a:t>VIII</a:t>
            </a:r>
            <a:r>
              <a:rPr lang="ru-RU" sz="1800" dirty="0" smtClean="0"/>
              <a:t> вида, что представляет большую ценность данной работы.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2322461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6781800" cy="720080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/>
              <a:t>Современные исследования о проблемах психического развития детей с нарушением интеллекта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268760"/>
            <a:ext cx="7543800" cy="496855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300" dirty="0" smtClean="0"/>
              <a:t>Моргачева,  Е.Н. Эволюция определения умственной отсталости в США / Дефектология. – 2010. - №4. – с. 59 – 66</a:t>
            </a:r>
          </a:p>
          <a:p>
            <a:pPr algn="just"/>
            <a:r>
              <a:rPr lang="ru-RU" sz="1300" dirty="0" smtClean="0"/>
              <a:t>Коробейников, И.А. О соотношении и роли органических и социальных факторов в формировании диагноза «легкая умственная отсталость» / И.А. Коробейников // Дефектология. – 2012. - №2. – с. 14 – 21</a:t>
            </a:r>
          </a:p>
          <a:p>
            <a:pPr algn="just"/>
            <a:r>
              <a:rPr lang="ru-RU" sz="1300" dirty="0" smtClean="0"/>
              <a:t>Медникова, Л. С., Лобач, Л.А. Особенности овладения образно – двигательными средствами общения дошкольниками с интеллектуальной недостаточностью / Л.С. Медникова // Дефектология. – 2011. - №4. – с. 30 – 37</a:t>
            </a:r>
          </a:p>
          <a:p>
            <a:pPr algn="just"/>
            <a:r>
              <a:rPr lang="ru-RU" sz="1300" dirty="0" smtClean="0"/>
              <a:t>Гаурилюс, А.И. Особенности кризиса детей 7 лет с интеллектуальной недостаточностью/ А.И. Гаурилюс // Дефектология. – 2009. - №4. – с. 13 – 18</a:t>
            </a:r>
          </a:p>
          <a:p>
            <a:pPr algn="just"/>
            <a:r>
              <a:rPr lang="ru-RU" sz="1300" dirty="0" smtClean="0"/>
              <a:t>Пронина, Л.В. Изучение характера взаимодействия детей раннего возраста с отклонениями в умственном развитии/ Л.В. Пронина // Дефектология. – 2009. - №1. – с. 69 – 76</a:t>
            </a:r>
          </a:p>
          <a:p>
            <a:pPr algn="just"/>
            <a:r>
              <a:rPr lang="ru-RU" sz="1300" dirty="0" smtClean="0"/>
              <a:t>Лазуренко, С.Б. Психолого – педагогическая характеристика детей – инвалидов с умственной отсталостью, поступивших в дома – интернаты в дошкольном возрасте / С.Б. Лазуренко // Дефектология. – 2008. - №5. – с. 11 – 20</a:t>
            </a:r>
          </a:p>
          <a:p>
            <a:pPr algn="just"/>
            <a:r>
              <a:rPr lang="ru-RU" sz="1300" dirty="0" smtClean="0"/>
              <a:t> Ильина, Ю.А. Исследование взаимоотношений со сверстниками у дошкольников с умеренной умственной отсталостью в условиях интегративной среды /  Ю.А. Ильина // Дефектология. – 2007. - №4. – с. 18 – 26</a:t>
            </a:r>
          </a:p>
          <a:p>
            <a:pPr algn="just"/>
            <a:r>
              <a:rPr lang="ru-RU" sz="1300" dirty="0" smtClean="0"/>
              <a:t>Морозова, Н.Л. Психокоррекционная работа по развитию самовосприятия детей с нарушениями интеллекта / Н.Л. Морозова // Коррекционная педагогика. – 2007. - №3. – с. 60 – 66</a:t>
            </a:r>
          </a:p>
          <a:p>
            <a:pPr algn="just"/>
            <a:r>
              <a:rPr lang="ru-RU" sz="1300" dirty="0" smtClean="0"/>
              <a:t>Хасанова, Р.И. Особенности эмпатии у дошкольников с нарушениями интеллектуального развития : </a:t>
            </a:r>
            <a:r>
              <a:rPr lang="ru-RU" sz="1300" dirty="0" err="1" smtClean="0"/>
              <a:t>автореф</a:t>
            </a:r>
            <a:r>
              <a:rPr lang="ru-RU" sz="1300" dirty="0" smtClean="0"/>
              <a:t>. </a:t>
            </a:r>
            <a:r>
              <a:rPr lang="ru-RU" sz="1300" dirty="0" err="1" smtClean="0"/>
              <a:t>дис</a:t>
            </a:r>
            <a:r>
              <a:rPr lang="ru-RU" sz="1300" dirty="0" smtClean="0"/>
              <a:t>. по ВАК </a:t>
            </a:r>
            <a:r>
              <a:rPr lang="ru-RU" sz="1300" dirty="0" err="1" smtClean="0"/>
              <a:t>к.п.н</a:t>
            </a:r>
            <a:r>
              <a:rPr lang="ru-RU" sz="1300" dirty="0" smtClean="0"/>
              <a:t>. (19.00.10 ) / Хасанова Рамиля Инзировна – С – Петербург, 2009 – 204 с.</a:t>
            </a:r>
          </a:p>
          <a:p>
            <a:pPr algn="just"/>
            <a:r>
              <a:rPr lang="ru-RU" sz="1300" dirty="0"/>
              <a:t>Трубина, Е.Н. Формирование нравственных представлений средствами музыки у младших школьников с умственной </a:t>
            </a:r>
            <a:r>
              <a:rPr lang="ru-RU" sz="1300" dirty="0" smtClean="0"/>
              <a:t>отсталостью</a:t>
            </a:r>
            <a:r>
              <a:rPr lang="ru-RU" sz="1300" dirty="0"/>
              <a:t>: </a:t>
            </a:r>
            <a:r>
              <a:rPr lang="ru-RU" sz="1300" dirty="0" err="1"/>
              <a:t>автореф</a:t>
            </a:r>
            <a:r>
              <a:rPr lang="ru-RU" sz="1300" dirty="0"/>
              <a:t>. </a:t>
            </a:r>
            <a:r>
              <a:rPr lang="ru-RU" sz="1300" dirty="0" err="1"/>
              <a:t>дис</a:t>
            </a:r>
            <a:r>
              <a:rPr lang="ru-RU" sz="1300" dirty="0"/>
              <a:t>. на </a:t>
            </a:r>
            <a:r>
              <a:rPr lang="ru-RU" sz="1300" dirty="0" err="1" smtClean="0"/>
              <a:t>соиск</a:t>
            </a:r>
            <a:r>
              <a:rPr lang="ru-RU" sz="1300" dirty="0" smtClean="0"/>
              <a:t>. уч. </a:t>
            </a:r>
            <a:r>
              <a:rPr lang="ru-RU" sz="1300" dirty="0"/>
              <a:t>степени </a:t>
            </a:r>
            <a:r>
              <a:rPr lang="ru-RU" sz="1300" dirty="0" err="1" smtClean="0"/>
              <a:t>к.п.н</a:t>
            </a:r>
            <a:r>
              <a:rPr lang="ru-RU" sz="1300" dirty="0" smtClean="0"/>
              <a:t>. ( 13.00.03 ) / Трубина Елена Николаевна – Екатеринбург, 2011 </a:t>
            </a:r>
            <a:endParaRPr lang="ru-RU" sz="1300" dirty="0"/>
          </a:p>
          <a:p>
            <a:pPr algn="just"/>
            <a:endParaRPr lang="ru-RU" sz="1300" dirty="0"/>
          </a:p>
          <a:p>
            <a:pPr algn="just"/>
            <a:endParaRPr lang="ru-RU" sz="1300" dirty="0"/>
          </a:p>
        </p:txBody>
      </p:sp>
    </p:spTree>
    <p:extLst>
      <p:ext uri="{BB962C8B-B14F-4D97-AF65-F5344CB8AC3E}">
        <p14:creationId xmlns:p14="http://schemas.microsoft.com/office/powerpoint/2010/main" val="1515561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554416" cy="16002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Эволюция определения умственной отсталости </a:t>
            </a:r>
            <a:r>
              <a:rPr lang="ru-RU" sz="2400" dirty="0"/>
              <a:t>в США</a:t>
            </a:r>
            <a:br>
              <a:rPr lang="ru-RU" sz="2400" dirty="0"/>
            </a:br>
            <a:r>
              <a:rPr lang="ru-RU" sz="2400" dirty="0"/>
              <a:t>Е.Н. Моргачева (  Дефектология № 4  2010 г )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В статье рассмотрен анализ изменений понятия умственная отсталость в США в период с 80 – х годов по настоящее время. Особенность этой статьи в том, что к рассмотрению предлагается понятийный аппарат умственной отсталости, модель оказания помощи и поддержки «особенным людям», так же представлена официальная позиция ведущей организации – Американской ассоциации по вопросам интеллектуальных нарушений и нарушений развития. Автор делает вывод о том, что за последние 30 лет произошли глобальные изменения в эволюции определения умственной отсталости, что значительно повлияло на весь ход коррекционной работы в отношении лиц с данной категорией.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257350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О соотношении и роли органических и социальных факторов в формировании диагноза «легкая умственная отсталость»</a:t>
            </a:r>
            <a:br>
              <a:rPr lang="ru-RU" sz="2400" dirty="0"/>
            </a:br>
            <a:r>
              <a:rPr lang="ru-RU" sz="2400" dirty="0"/>
              <a:t>И.А. Коробейников ( Дефектология №2  2012 г 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Статья носит научный, информационный характер. Автор описывает и анализирует проблемы диагностики легкой формы умственной отсталости, рассматривая различные факторы этиологии. Особенность этой статьи в том, что автор предлагает к рассмотрению некоторые особые причины, приводящие к «утяжелению» диагноза, его социальные последствия. Автор исследует соотношение биологического и социального фактора, дает понятие «функционального диагноза» как наиболее продуктивной систематизации полученных данных при диагностике..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987645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626424" cy="1600200"/>
          </a:xfrm>
        </p:spPr>
        <p:txBody>
          <a:bodyPr>
            <a:noAutofit/>
          </a:bodyPr>
          <a:lstStyle/>
          <a:p>
            <a:r>
              <a:rPr lang="ru-RU" sz="2400" dirty="0" smtClean="0"/>
              <a:t>Психокоррекционная работа по развитию самовосприятия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детей с нарушениями интеллекта</a:t>
            </a:r>
            <a:br>
              <a:rPr lang="ru-RU" sz="2400" dirty="0"/>
            </a:br>
            <a:r>
              <a:rPr lang="ru-RU" sz="2400" dirty="0"/>
              <a:t>Н.Л. Морозова ( Коррекционная педагогика №3  2007 г 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Статья носит целенаправленный характер. Автор предлагает к рассмотрению исследования особенностей самовосприятия умственно отсталыми младшими школьниками. Особенность этой статьи в том, что исследование ориентированно на изучение особенностей содержательной и эмоционально составляющей Я – концепции, вербального и невербального уровней самовосприятия умственно отсталых детей в сравнении с детьми с ЗПР и нормативным развитием. Автором представлена в статье коррекционная программа, методические рекомендации по развитию и формированию способности самовосприятия детей данной категории, что значительно увеличивает значимость данной публикации для педагогов.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262531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554416" cy="1600200"/>
          </a:xfrm>
        </p:spPr>
        <p:txBody>
          <a:bodyPr>
            <a:normAutofit/>
          </a:bodyPr>
          <a:lstStyle/>
          <a:p>
            <a:r>
              <a:rPr lang="ru-RU" sz="2400" dirty="0"/>
              <a:t>Исследования взаимоотношений со сверстниками у дошкольников с умеренной умственной отсталостью в условиях интегративной среды</a:t>
            </a:r>
            <a:br>
              <a:rPr lang="ru-RU" sz="2400" dirty="0"/>
            </a:br>
            <a:r>
              <a:rPr lang="ru-RU" sz="2400" dirty="0"/>
              <a:t>Ю. А.Ильина ( Дефектология №4  2007 г 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Статья носит научный характер. В статье изучается интеграционное влияние на процесс формирования взаимоотношений со сверстниками у детей с умеренной умственной отсталостью в детском саду. Автор анализирует исследование детей различных категорий: дети с ЗПР, дети с умеренной умственной отсталостью, дети с нормальным развитием.  В исследовании рассматриваются социальная компетентность дошкольника, детские взаимоотношения в группе и отношения педагога воспитанниками, что является составляющей социальной ситуации развития личности детей с умственной отсталостью в условиях интегративной среды. 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736436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554416" cy="1600200"/>
          </a:xfrm>
        </p:spPr>
        <p:txBody>
          <a:bodyPr>
            <a:normAutofit/>
          </a:bodyPr>
          <a:lstStyle/>
          <a:p>
            <a:r>
              <a:rPr lang="ru-RU" sz="2400" dirty="0"/>
              <a:t>Психолого – педагогическая  характеристика детей – инвалидов с умственной отсталостью поступивших в дома интернаты в дошкольном возрасте</a:t>
            </a:r>
            <a:br>
              <a:rPr lang="ru-RU" sz="2400" dirty="0"/>
            </a:br>
            <a:r>
              <a:rPr lang="ru-RU" sz="2400" dirty="0"/>
              <a:t>С.Б. Лазуренко ( Дефектология №5  2008 )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Статья изложена в научном стиле. В статье представлены исследования детей – инвалидов с умственной отсталостью в домах – интернатах. Автор условно делит детей на 3 группы, учитывая особенности уровня и темпа психического развития, социальных умений и навыков. В статье представлена картина  сложной структуры дефекта, описаны особенности психического развития детей – инвалидов дошкольного возраста. Значимость статьи состоит в разработке на основе полученных данных предложений по оптимизации педагогической помощи детям дошкольного возраста в домах – интернатах.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755363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554416" cy="1600200"/>
          </a:xfrm>
        </p:spPr>
        <p:txBody>
          <a:bodyPr>
            <a:normAutofit/>
          </a:bodyPr>
          <a:lstStyle/>
          <a:p>
            <a:r>
              <a:rPr lang="ru-RU" sz="2400" dirty="0"/>
              <a:t>Изучение характера взаимодействия детей раннего возраста с отклонениями в умственном развитии</a:t>
            </a:r>
            <a:br>
              <a:rPr lang="ru-RU" sz="2400" dirty="0"/>
            </a:br>
            <a:r>
              <a:rPr lang="ru-RU" sz="2400" dirty="0"/>
              <a:t>Л. В. Пронина  ( Дефектология №1  2009 г)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Статья представлена в форме исследования, в котором изучают особенности взаимодействия детей раннего возраста со взрослыми и сверстниками. Автор предлагает вниманию читателей теоретическое обоснование проблемы исследования, далее констатирующий эксперимент,  обсуждение результатов. В статье выделены уровни сформированности характера взаимодействия у детей с умеренными и выраженными отклонениями в умственном развитии, представлены примеры по каждому уровню.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842946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554416" cy="1600200"/>
          </a:xfrm>
        </p:spPr>
        <p:txBody>
          <a:bodyPr>
            <a:normAutofit/>
          </a:bodyPr>
          <a:lstStyle/>
          <a:p>
            <a:r>
              <a:rPr lang="ru-RU" sz="2400" dirty="0"/>
              <a:t>Особенности кризиса детей 7 лет с интеллектуальной недостаточностью</a:t>
            </a:r>
            <a:br>
              <a:rPr lang="ru-RU" sz="2400" dirty="0"/>
            </a:br>
            <a:r>
              <a:rPr lang="ru-RU" sz="2400" dirty="0"/>
              <a:t>А. И. Гаурилюс ( Дефектология №4  2009 г 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В статье представлено изучение кризиса 7 лет у детей с интеллектуальной недостаточностью младшего школьного возраста. Автор предлагает анализ исследований в области возрастной психологии и специальной психологии. В исследовании данный кризис включает в себя такие параметры, как сформированность внутренней позиции школьника, саморегуляцию,  мотивационную готовность, понимание эмоций, самооценку.  Автор статьи прогнозирует  влияние новообразований кризиса 7 лет на дальнейшее психическое и умственное развитие ребенка  с интеллектуальной недостаточностью в условиях специальной школы.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547863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554416" cy="1600200"/>
          </a:xfrm>
        </p:spPr>
        <p:txBody>
          <a:bodyPr>
            <a:normAutofit/>
          </a:bodyPr>
          <a:lstStyle/>
          <a:p>
            <a:r>
              <a:rPr lang="ru-RU" sz="2400" dirty="0"/>
              <a:t>Особенности овладения образно – двигательными средствами общения дошкольниками с интеллектуальной недостаточностью</a:t>
            </a:r>
            <a:br>
              <a:rPr lang="ru-RU" sz="2400" dirty="0"/>
            </a:br>
            <a:r>
              <a:rPr lang="ru-RU" sz="2400" dirty="0"/>
              <a:t>Л. С. Медникова, Л. А. Лобач ( Дефектология №4  2011 )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В статье представлены результаты исследования в рамках эксперимента особенностей становления образно – двигательных средств общения у дошкольников с умственной отсталостью,  у детей с ЗПР, у детей с нормальным развитием. Автором выделены специфические особенности невербального поведения детей с умственной отсталостью,  определены уровни, которые отражают разную степень овладения средствами общения. В статье представлен понятийный аппарат,  теоретические обоснование исследования различных.  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5261560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488</TotalTime>
  <Words>1269</Words>
  <Application>Microsoft Office PowerPoint</Application>
  <PresentationFormat>Экран (4:3)</PresentationFormat>
  <Paragraphs>32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NewsPrint</vt:lpstr>
      <vt:lpstr>Современные исследования о проблемах психического развития детей с нарушением интеллекта</vt:lpstr>
      <vt:lpstr>Эволюция определения умственной отсталости в США Е.Н. Моргачева (  Дефектология № 4  2010 г ) </vt:lpstr>
      <vt:lpstr>О соотношении и роли органических и социальных факторов в формировании диагноза «легкая умственная отсталость» И.А. Коробейников ( Дефектология №2  2012 г )</vt:lpstr>
      <vt:lpstr>Психокоррекционная работа по развитию самовосприятия  детей с нарушениями интеллекта Н.Л. Морозова ( Коррекционная педагогика №3  2007 г )</vt:lpstr>
      <vt:lpstr>Исследования взаимоотношений со сверстниками у дошкольников с умеренной умственной отсталостью в условиях интегративной среды Ю. А.Ильина ( Дефектология №4  2007 г )</vt:lpstr>
      <vt:lpstr>Психолого – педагогическая  характеристика детей – инвалидов с умственной отсталостью поступивших в дома интернаты в дошкольном возрасте С.Б. Лазуренко ( Дефектология №5  2008 )</vt:lpstr>
      <vt:lpstr>Изучение характера взаимодействия детей раннего возраста с отклонениями в умственном развитии Л. В. Пронина  ( Дефектология №1  2009 г)</vt:lpstr>
      <vt:lpstr>Особенности кризиса детей 7 лет с интеллектуальной недостаточностью А. И. Гаурилюс ( Дефектология №4  2009 г )</vt:lpstr>
      <vt:lpstr>Особенности овладения образно – двигательными средствами общения дошкольниками с интеллектуальной недостаточностью Л. С. Медникова, Л. А. Лобач ( Дефектология №4  2011 )</vt:lpstr>
      <vt:lpstr>Особенности эмпатии у дошкольников с нарушениями интеллектуального развития  Хасанова Р.И.  ( Диссертационное исследование 2009 г )</vt:lpstr>
      <vt:lpstr>Формирование нравственных представлений средствами музыки у младших школьников с умственной отсталостью Трубина Е.Н. ( Диссертационное исследование 2011 г )</vt:lpstr>
      <vt:lpstr>Современные исследования о проблемах психического развития детей с нарушением интеллекта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исследования о проблемах психического развития детей с нарушением интеллекта</dc:title>
  <dc:creator>Пользователь</dc:creator>
  <cp:lastModifiedBy>Пользователь</cp:lastModifiedBy>
  <cp:revision>38</cp:revision>
  <dcterms:created xsi:type="dcterms:W3CDTF">2012-12-09T09:40:40Z</dcterms:created>
  <dcterms:modified xsi:type="dcterms:W3CDTF">2012-12-10T13:21:30Z</dcterms:modified>
</cp:coreProperties>
</file>